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4"/>
  </p:sldMasterIdLst>
  <p:sldIdLst>
    <p:sldId id="259" r:id="rId5"/>
    <p:sldId id="262" r:id="rId6"/>
    <p:sldId id="268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66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3/6/2023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261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3/6/2023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21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73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88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3/6/2023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95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3/6/2023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5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3/6/2023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624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2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0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5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71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55" r:id="rId6"/>
    <p:sldLayoutId id="2147483751" r:id="rId7"/>
    <p:sldLayoutId id="2147483752" r:id="rId8"/>
    <p:sldLayoutId id="2147483753" r:id="rId9"/>
    <p:sldLayoutId id="2147483754" r:id="rId10"/>
    <p:sldLayoutId id="214748375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3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mbria.ac.uk/media/CM2023-events-catalogue-(1).pdf" TargetMode="External"/><Relationship Id="rId2" Type="http://schemas.openxmlformats.org/officeDocument/2006/relationships/hyperlink" Target="https://www.cumbria.ac.uk/led-research-centr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ore.cumbria.ac.u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mbria.ac.uk/led-research-centre/" TargetMode="External"/><Relationship Id="rId2" Type="http://schemas.openxmlformats.org/officeDocument/2006/relationships/hyperlink" Target="https://www.youtube.com/watch?v=NVuqFUynGF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store.cumbria.ac.uk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mitt.com/event-directory/" TargetMode="External"/><Relationship Id="rId2" Type="http://schemas.openxmlformats.org/officeDocument/2006/relationships/hyperlink" Target="https://store.cumbria.ac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umbria.ac.uk/events/conferences/charlottemasons-design-for-education-an-enduring-legacy-for-today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tore.cumbria.ac.uk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mbria.ac.uk/media/CM2023-events-catalogue-(1).pdf" TargetMode="External"/><Relationship Id="rId2" Type="http://schemas.openxmlformats.org/officeDocument/2006/relationships/hyperlink" Target="https://www.cumbria.ac.uk/led-research-centr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ore.cumbria.ac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" y="286603"/>
            <a:ext cx="10789920" cy="145075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Dr Carroll Smith 6</a:t>
            </a:r>
            <a:r>
              <a:rPr lang="en-GB" baseline="30000" dirty="0" smtClean="0"/>
              <a:t>th</a:t>
            </a:r>
            <a:r>
              <a:rPr lang="en-GB" dirty="0" smtClean="0"/>
              <a:t> March 2023  </a:t>
            </a:r>
            <a:br>
              <a:rPr lang="en-GB" dirty="0" smtClean="0"/>
            </a:br>
            <a:r>
              <a:rPr lang="en-GB" dirty="0" smtClean="0"/>
              <a:t>hosted </a:t>
            </a:r>
            <a:r>
              <a:rPr lang="en-GB" dirty="0"/>
              <a:t>by Sally </a:t>
            </a:r>
            <a:r>
              <a:rPr lang="en-GB" dirty="0" smtClean="0"/>
              <a:t>Elton-Chalcraft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05097" y="1985558"/>
            <a:ext cx="5965371" cy="4275906"/>
          </a:xfrm>
        </p:spPr>
        <p:txBody>
          <a:bodyPr>
            <a:normAutofit/>
          </a:bodyPr>
          <a:lstStyle/>
          <a:p>
            <a:r>
              <a:rPr lang="en-GB" b="1" dirty="0"/>
              <a:t>Prof Sally Elton-Chalcraft</a:t>
            </a:r>
          </a:p>
          <a:p>
            <a:r>
              <a:rPr lang="en-GB" dirty="0"/>
              <a:t>Director of the Learning Education and Development Research centre</a:t>
            </a:r>
          </a:p>
          <a:p>
            <a:r>
              <a:rPr lang="en-GB" dirty="0"/>
              <a:t>University of Cumbria </a:t>
            </a:r>
          </a:p>
          <a:p>
            <a:endParaRPr lang="en-GB" dirty="0"/>
          </a:p>
          <a:p>
            <a:r>
              <a:rPr lang="en-GB" b="1" dirty="0" smtClean="0"/>
              <a:t>Session </a:t>
            </a:r>
            <a:r>
              <a:rPr lang="en-GB" b="1" dirty="0"/>
              <a:t>will be recorded. </a:t>
            </a:r>
          </a:p>
          <a:p>
            <a:r>
              <a:rPr lang="en-GB" b="1" dirty="0"/>
              <a:t>Please MUTE until Q and A </a:t>
            </a:r>
          </a:p>
        </p:txBody>
      </p:sp>
      <p:pic>
        <p:nvPicPr>
          <p:cNvPr id="6" name="Picture 4" descr="CM-College-3-628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488113"/>
            <a:ext cx="4638675" cy="301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30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 and A     and    Events Catalogue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https://www.cumbria.ac.uk/led-research-centre/</a:t>
            </a:r>
            <a:endParaRPr lang="en-GB" dirty="0"/>
          </a:p>
          <a:p>
            <a:r>
              <a:rPr lang="en-GB" dirty="0"/>
              <a:t>Charlotte Mason centenary 2023 - </a:t>
            </a:r>
            <a:r>
              <a:rPr lang="en-GB" dirty="0">
                <a:hlinkClick r:id="rId3"/>
              </a:rPr>
              <a:t>https://www.cumbria.ac.uk/media/CM2023-events-catalogue-(1).pdf</a:t>
            </a:r>
            <a:r>
              <a:rPr lang="en-GB" dirty="0"/>
              <a:t>               to book  </a:t>
            </a:r>
            <a:r>
              <a:rPr lang="en-GB" dirty="0">
                <a:hlinkClick r:id="rId4"/>
              </a:rPr>
              <a:t>https://store.cumbria.ac.uk</a:t>
            </a:r>
            <a:endParaRPr lang="en-GB" dirty="0"/>
          </a:p>
          <a:p>
            <a:r>
              <a:rPr lang="en-GB" sz="3600" dirty="0"/>
              <a:t>Please write questions/ comments in the ‘chat’</a:t>
            </a:r>
          </a:p>
          <a:p>
            <a:r>
              <a:rPr lang="en-GB" sz="3600" dirty="0"/>
              <a:t>Sally will invite you to unmute, turn on your camera and ‘take the floor’ 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305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Past events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731" y="1968864"/>
            <a:ext cx="10058400" cy="3760891"/>
          </a:xfrm>
        </p:spPr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r>
              <a:rPr lang="en-GB" dirty="0"/>
              <a:t>Margaret Coombes in conversation </a:t>
            </a:r>
            <a:br>
              <a:rPr lang="en-GB" dirty="0"/>
            </a:br>
            <a:r>
              <a:rPr lang="en-GB" dirty="0"/>
              <a:t>with Faye   8</a:t>
            </a:r>
            <a:r>
              <a:rPr lang="en-GB" baseline="30000" dirty="0"/>
              <a:t>th</a:t>
            </a:r>
            <a:r>
              <a:rPr lang="en-GB" dirty="0"/>
              <a:t> Feb 2023  hosted by Sally </a:t>
            </a:r>
            <a:endParaRPr lang="en-GB" dirty="0" smtClean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GB" spc="-5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spc="-50" dirty="0" smtClean="0">
                <a:solidFill>
                  <a:schemeClr val="tx1"/>
                </a:solidFill>
              </a:rPr>
              <a:t>The </a:t>
            </a:r>
            <a:r>
              <a:rPr lang="en-US" b="1" spc="-50" dirty="0">
                <a:solidFill>
                  <a:schemeClr val="tx1"/>
                </a:solidFill>
              </a:rPr>
              <a:t>Thirteenth Child and her Secrets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spc="-50" dirty="0">
                <a:solidFill>
                  <a:schemeClr val="tx1"/>
                </a:solidFill>
              </a:rPr>
              <a:t>Part 1: The early life of Charlotte Mason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pc="-50" dirty="0" smtClean="0">
                <a:solidFill>
                  <a:schemeClr val="tx1"/>
                </a:solidFill>
              </a:rPr>
              <a:t>Margaret Coombs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pc="-5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pc="-50" dirty="0" smtClean="0">
                <a:solidFill>
                  <a:schemeClr val="tx1"/>
                </a:solidFill>
              </a:rPr>
              <a:t>Link to </a:t>
            </a:r>
            <a:r>
              <a:rPr lang="en-US" spc="-50" dirty="0" err="1" smtClean="0">
                <a:solidFill>
                  <a:schemeClr val="tx1"/>
                </a:solidFill>
              </a:rPr>
              <a:t>youtube</a:t>
            </a:r>
            <a:r>
              <a:rPr lang="en-US" spc="-50" dirty="0" smtClean="0">
                <a:solidFill>
                  <a:schemeClr val="tx1"/>
                </a:solidFill>
              </a:rPr>
              <a:t> </a:t>
            </a:r>
            <a:r>
              <a:rPr lang="en-US" spc="-50" dirty="0">
                <a:solidFill>
                  <a:schemeClr val="tx1"/>
                </a:solidFill>
              </a:rPr>
              <a:t>video </a:t>
            </a:r>
            <a:endParaRPr lang="en-US" spc="-5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pc="-50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en-US" spc="-50" dirty="0">
                <a:solidFill>
                  <a:schemeClr val="tx1"/>
                </a:solidFill>
                <a:hlinkClick r:id="rId2"/>
              </a:rPr>
              <a:t>://</a:t>
            </a:r>
            <a:r>
              <a:rPr lang="en-US" spc="-50" dirty="0" smtClean="0">
                <a:solidFill>
                  <a:schemeClr val="tx1"/>
                </a:solidFill>
                <a:hlinkClick r:id="rId2"/>
              </a:rPr>
              <a:t>www.youtube.com/watch?v=NVuqFUynGFo</a:t>
            </a:r>
            <a:endParaRPr lang="en-US" spc="-5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pc="-50" dirty="0" smtClean="0">
                <a:solidFill>
                  <a:schemeClr val="tx1"/>
                </a:solidFill>
              </a:rPr>
              <a:t>and </a:t>
            </a:r>
            <a:r>
              <a:rPr lang="en-US" spc="-50" dirty="0" err="1" smtClean="0">
                <a:solidFill>
                  <a:schemeClr val="tx1"/>
                </a:solidFill>
              </a:rPr>
              <a:t>ppt</a:t>
            </a:r>
            <a:r>
              <a:rPr lang="en-US" spc="-50" dirty="0">
                <a:solidFill>
                  <a:schemeClr val="tx1"/>
                </a:solidFill>
              </a:rPr>
              <a:t> </a:t>
            </a:r>
            <a:r>
              <a:rPr lang="en-US" spc="-50" dirty="0">
                <a:solidFill>
                  <a:schemeClr val="tx1"/>
                </a:solidFill>
                <a:hlinkClick r:id="rId3"/>
              </a:rPr>
              <a:t>https://www.cumbria.ac.uk/led-research-centre</a:t>
            </a:r>
            <a:r>
              <a:rPr lang="en-US" spc="-50" dirty="0" smtClean="0">
                <a:solidFill>
                  <a:schemeClr val="tx1"/>
                </a:solidFill>
                <a:hlinkClick r:id="rId3"/>
              </a:rPr>
              <a:t>/</a:t>
            </a:r>
            <a:endParaRPr lang="en-US" spc="-5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pc="-5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26500" y="2384472"/>
            <a:ext cx="4387140" cy="358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04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37100"/>
          </a:xfrm>
        </p:spPr>
        <p:txBody>
          <a:bodyPr/>
          <a:lstStyle/>
          <a:p>
            <a:r>
              <a:rPr lang="en-GB" dirty="0" smtClean="0"/>
              <a:t>2023 </a:t>
            </a:r>
            <a:r>
              <a:rPr lang="en-GB" dirty="0"/>
              <a:t>events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463041"/>
            <a:ext cx="10763794" cy="4885508"/>
          </a:xfrm>
        </p:spPr>
        <p:txBody>
          <a:bodyPr>
            <a:normAutofit fontScale="92500"/>
          </a:bodyPr>
          <a:lstStyle/>
          <a:p>
            <a:r>
              <a:rPr lang="en-GB" b="1" dirty="0"/>
              <a:t>Mason for the 21</a:t>
            </a:r>
            <a:r>
              <a:rPr lang="en-GB" b="1" baseline="30000" dirty="0"/>
              <a:t>st</a:t>
            </a:r>
            <a:r>
              <a:rPr lang="en-GB" b="1" dirty="0"/>
              <a:t> Century       </a:t>
            </a:r>
            <a:r>
              <a:rPr lang="en-GB" b="1" i="1" dirty="0"/>
              <a:t>Dr Carroll Smith </a:t>
            </a:r>
          </a:p>
          <a:p>
            <a:r>
              <a:rPr lang="en-GB" dirty="0"/>
              <a:t>Date: 6th March 2023, 7.30pm Venue: online Cost: free How to Book: go to: https://store.cumbria.ac.uk then search: </a:t>
            </a:r>
            <a:r>
              <a:rPr lang="en-GB" dirty="0" err="1"/>
              <a:t>carroll</a:t>
            </a:r>
            <a:r>
              <a:rPr lang="en-GB" dirty="0"/>
              <a:t> smith</a:t>
            </a:r>
          </a:p>
          <a:p>
            <a:r>
              <a:rPr lang="en-GB" b="1" dirty="0"/>
              <a:t>Charlotte Mason and the Bradford and Gloucestershire projects   </a:t>
            </a:r>
            <a:r>
              <a:rPr lang="en-GB" b="1" i="1" dirty="0"/>
              <a:t>John Thorley</a:t>
            </a:r>
          </a:p>
          <a:p>
            <a:r>
              <a:rPr lang="en-GB" dirty="0"/>
              <a:t>Date: Tuesday 28th March 2023, 7.30pm Venue: Percival Lecture Theatre, Ambleside Campus Cost: £5/ person How to Book: go to: </a:t>
            </a: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store.cumbria.ac.uk</a:t>
            </a:r>
            <a:r>
              <a:rPr lang="en-GB" dirty="0" smtClean="0"/>
              <a:t>  </a:t>
            </a:r>
            <a:r>
              <a:rPr lang="en-GB" dirty="0"/>
              <a:t>Search for John Thorley </a:t>
            </a:r>
          </a:p>
          <a:p>
            <a:r>
              <a:rPr lang="en-GB" b="1" dirty="0"/>
              <a:t>Charlotte Mason's Philosophy on Outdoor Education and History applied to contemporary contexts  </a:t>
            </a:r>
            <a:r>
              <a:rPr lang="en-GB" b="1" i="1" dirty="0"/>
              <a:t>Professor Hilary Cooper </a:t>
            </a:r>
          </a:p>
          <a:p>
            <a:r>
              <a:rPr lang="en-GB" dirty="0"/>
              <a:t>Date: Wednesday 26th April 5.30pm Venue: Percival Lecture Theatre, Ambleside Campus Cost: £5/ person How to Book: go to: </a:t>
            </a: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store.cumbria.ac.uk</a:t>
            </a:r>
            <a:r>
              <a:rPr lang="en-GB" dirty="0" smtClean="0"/>
              <a:t>  </a:t>
            </a:r>
            <a:r>
              <a:rPr lang="en-GB" dirty="0"/>
              <a:t>Search for Hilary Cooper</a:t>
            </a:r>
            <a:r>
              <a:rPr lang="en-GB" b="1" i="1" dirty="0"/>
              <a:t> </a:t>
            </a:r>
          </a:p>
        </p:txBody>
      </p:sp>
      <p:pic>
        <p:nvPicPr>
          <p:cNvPr id="4" name="Picture 4" descr="CM-College-3-62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308" y="106251"/>
            <a:ext cx="3073080" cy="199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85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69186"/>
            <a:ext cx="10058400" cy="357831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091" y="1045030"/>
            <a:ext cx="11782698" cy="5294809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Home Learning Environments for Young Children Online talk                                                                     Dame </a:t>
            </a:r>
            <a:r>
              <a:rPr lang="en-GB" b="1" i="1" dirty="0"/>
              <a:t>Professor Cathy </a:t>
            </a:r>
            <a:r>
              <a:rPr lang="en-GB" b="1" i="1" dirty="0" err="1"/>
              <a:t>Nutbrown</a:t>
            </a:r>
            <a:r>
              <a:rPr lang="en-GB" b="1" i="1" dirty="0"/>
              <a:t> </a:t>
            </a:r>
          </a:p>
          <a:p>
            <a:r>
              <a:rPr lang="en-GB" dirty="0"/>
              <a:t>Date : Tuesday 23rd May 5.30pm Venue: Talk on line Cost: free How to Book: </a:t>
            </a: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store.Cumbria.ac.uk</a:t>
            </a:r>
            <a:r>
              <a:rPr lang="en-GB" dirty="0" smtClean="0"/>
              <a:t>  </a:t>
            </a:r>
            <a:r>
              <a:rPr lang="en-GB" dirty="0"/>
              <a:t>then search 'Cathy </a:t>
            </a:r>
            <a:r>
              <a:rPr lang="en-GB" dirty="0" err="1"/>
              <a:t>Nutbrown</a:t>
            </a:r>
            <a:r>
              <a:rPr lang="en-GB" dirty="0"/>
              <a:t>‘</a:t>
            </a:r>
          </a:p>
          <a:p>
            <a:r>
              <a:rPr lang="en-GB" b="1" dirty="0"/>
              <a:t>Family workshop </a:t>
            </a:r>
            <a:r>
              <a:rPr lang="en-GB" dirty="0"/>
              <a:t>Dates : Tuesday 30 May Venue: the </a:t>
            </a:r>
            <a:r>
              <a:rPr lang="en-GB" dirty="0" err="1"/>
              <a:t>Armitt</a:t>
            </a:r>
            <a:r>
              <a:rPr lang="en-GB" dirty="0"/>
              <a:t> Museum                                                                   </a:t>
            </a:r>
            <a:r>
              <a:rPr lang="en-GB" b="1" i="1" dirty="0"/>
              <a:t>Leah Boden &amp; Lynn Seddon</a:t>
            </a:r>
          </a:p>
          <a:p>
            <a:pPr marL="0" indent="0">
              <a:buNone/>
            </a:pPr>
            <a:r>
              <a:rPr lang="en-GB" dirty="0" err="1"/>
              <a:t>Armitt</a:t>
            </a:r>
            <a:r>
              <a:rPr lang="en-GB" dirty="0"/>
              <a:t> Museum Ambleside Cost: £5 adults, children free, tickets must be booked in advance How to book: </a:t>
            </a:r>
            <a:r>
              <a:rPr lang="en-GB" dirty="0">
                <a:hlinkClick r:id="rId3"/>
              </a:rPr>
              <a:t>https://www.armitt.com/event-directory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endParaRPr lang="en-GB" b="1" i="1" dirty="0"/>
          </a:p>
          <a:p>
            <a:r>
              <a:rPr lang="en-GB" b="1" dirty="0"/>
              <a:t>Modern Miss Mason book signing with Leah Boden                                                                            </a:t>
            </a:r>
            <a:r>
              <a:rPr lang="en-GB" dirty="0"/>
              <a:t>on Friday 2 June at The </a:t>
            </a:r>
            <a:r>
              <a:rPr lang="en-GB" dirty="0" err="1"/>
              <a:t>Armitt</a:t>
            </a:r>
            <a:r>
              <a:rPr lang="en-GB" dirty="0"/>
              <a:t>, 5:30pm-7pm                                                                                            How to Book: please follow this link: </a:t>
            </a:r>
            <a:r>
              <a:rPr lang="en-GB" dirty="0">
                <a:hlinkClick r:id="rId3"/>
              </a:rPr>
              <a:t>https://www.armitt.com/event-directory/</a:t>
            </a:r>
            <a:endParaRPr lang="en-GB" dirty="0"/>
          </a:p>
          <a:p>
            <a:r>
              <a:rPr lang="en-GB" b="1" dirty="0"/>
              <a:t>Realising a Pedagogy Charlotte Mason - Timeless Truths, Teaching and Learning </a:t>
            </a:r>
            <a:r>
              <a:rPr lang="en-GB" b="1" i="1" dirty="0"/>
              <a:t>Jack Beckman</a:t>
            </a:r>
          </a:p>
          <a:p>
            <a:r>
              <a:rPr lang="en-GB" dirty="0"/>
              <a:t>How to Book: go to https://store.cumbria.ac.uk Search for Jack Beckman</a:t>
            </a:r>
            <a:endParaRPr lang="en-GB" b="1" i="1" dirty="0"/>
          </a:p>
        </p:txBody>
      </p:sp>
      <p:pic>
        <p:nvPicPr>
          <p:cNvPr id="4" name="Picture 3" descr="charlotte-mason-digital-collection[1]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59"/>
          <a:stretch/>
        </p:blipFill>
        <p:spPr bwMode="auto">
          <a:xfrm>
            <a:off x="7873351" y="0"/>
            <a:ext cx="4318649" cy="147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26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Conference July 2023 Ambleside Campus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Charlotte Mason Centenary Conference                              Charlotte Mason's Design for Education:                                       An Enduring Legacy for Education Today?</a:t>
            </a:r>
          </a:p>
          <a:p>
            <a:r>
              <a:rPr lang="en-GB" dirty="0"/>
              <a:t>Dates : July 19</a:t>
            </a:r>
            <a:r>
              <a:rPr lang="en-GB" baseline="30000" dirty="0"/>
              <a:t>th</a:t>
            </a:r>
            <a:r>
              <a:rPr lang="en-GB" dirty="0"/>
              <a:t>  3pm to Friday July 21st 9pm Costs: £249 until Dec 31st; student rate £139 Conference page: </a:t>
            </a:r>
            <a:r>
              <a:rPr lang="en-GB" dirty="0">
                <a:hlinkClick r:id="rId2"/>
              </a:rPr>
              <a:t>https://www.cumbria.ac.uk/events/conferences/charlottemasons-design-for-education-an-enduring-legacy-for-today.html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521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252549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6" y="522515"/>
            <a:ext cx="11739154" cy="5346578"/>
          </a:xfrm>
        </p:spPr>
        <p:txBody>
          <a:bodyPr>
            <a:normAutofit/>
          </a:bodyPr>
          <a:lstStyle/>
          <a:p>
            <a:r>
              <a:rPr lang="en-GB" b="1" dirty="0"/>
              <a:t>Acclaimed Educator Part 2: the Life of Charlotte Mason  A Talk by </a:t>
            </a:r>
            <a:r>
              <a:rPr lang="en-GB" b="1" i="1" dirty="0"/>
              <a:t>Margaret Coombs</a:t>
            </a:r>
          </a:p>
          <a:p>
            <a:r>
              <a:rPr lang="en-GB" dirty="0"/>
              <a:t>Date: 20 September 2023 5.30pm Venue: Percival Lecture Theatre, Ambleside Cost: £5/ person How to Book: on line at: </a:t>
            </a:r>
            <a:r>
              <a:rPr lang="en-GB" dirty="0">
                <a:hlinkClick r:id="rId2"/>
              </a:rPr>
              <a:t>https://store.cumbria.ac.uk</a:t>
            </a:r>
            <a:r>
              <a:rPr lang="en-GB" dirty="0"/>
              <a:t>  Search for Margaret Coombs </a:t>
            </a:r>
          </a:p>
          <a:p>
            <a:r>
              <a:rPr lang="en-GB" b="1" dirty="0"/>
              <a:t>Adventures with the Morecambe Bay Curriculum: A curriculum for lifestyle learning             online    Chris Barlow </a:t>
            </a:r>
          </a:p>
          <a:p>
            <a:r>
              <a:rPr lang="en-GB" dirty="0"/>
              <a:t>Date: 17 October 2023 7.30pm Venue: online Cost: free How to Book: go to </a:t>
            </a:r>
            <a:r>
              <a:rPr lang="en-GB" dirty="0">
                <a:hlinkClick r:id="rId2"/>
              </a:rPr>
              <a:t>https://store.cumbria.ac.uk</a:t>
            </a:r>
            <a:r>
              <a:rPr lang="en-GB" dirty="0"/>
              <a:t>  Search for Chris Barlow</a:t>
            </a:r>
          </a:p>
          <a:p>
            <a:r>
              <a:rPr lang="en-GB" dirty="0"/>
              <a:t>Charlotte Mason Expert Panel </a:t>
            </a:r>
            <a:r>
              <a:rPr lang="en-GB" b="1" dirty="0"/>
              <a:t>Hosted by Prof Sally Elton-Chalcraft  :                                   Elaine Cooper, Prof Hilary Cooper, Dr </a:t>
            </a:r>
            <a:r>
              <a:rPr lang="en-GB" b="1" dirty="0" err="1"/>
              <a:t>Deani</a:t>
            </a:r>
            <a:r>
              <a:rPr lang="en-GB" b="1" dirty="0"/>
              <a:t> van Pelt, Prof Stephanie Spencer</a:t>
            </a:r>
          </a:p>
          <a:p>
            <a:r>
              <a:rPr lang="en-GB" dirty="0"/>
              <a:t>Date: 8th November 5.30 to 6.45pm Venue: online Cost: free How to Book: go to </a:t>
            </a:r>
            <a:r>
              <a:rPr lang="en-GB" dirty="0">
                <a:hlinkClick r:id="rId2"/>
              </a:rPr>
              <a:t>https://store.cumbria.ac.uk</a:t>
            </a:r>
            <a:r>
              <a:rPr lang="en-GB" dirty="0"/>
              <a:t>  search ‘panel’</a:t>
            </a:r>
            <a:r>
              <a:rPr lang="en-GB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4180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Thanks for attending!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222930"/>
          </a:xfrm>
        </p:spPr>
        <p:txBody>
          <a:bodyPr/>
          <a:lstStyle/>
          <a:p>
            <a:r>
              <a:rPr lang="en-GB" dirty="0"/>
              <a:t>A recording of this session will be available on the LED website soon, together with the power point and links</a:t>
            </a:r>
          </a:p>
          <a:p>
            <a:r>
              <a:rPr lang="en-GB" dirty="0"/>
              <a:t>Please check out our catalogue</a:t>
            </a:r>
          </a:p>
          <a:p>
            <a:r>
              <a:rPr lang="en-GB" dirty="0">
                <a:hlinkClick r:id="rId2"/>
              </a:rPr>
              <a:t>https://www.cumbria.ac.uk/led-research-centre/</a:t>
            </a:r>
            <a:endParaRPr lang="en-GB" dirty="0"/>
          </a:p>
          <a:p>
            <a:r>
              <a:rPr lang="en-GB" dirty="0"/>
              <a:t>Charlotte Mason centenary 2023 - </a:t>
            </a:r>
            <a:r>
              <a:rPr lang="en-GB" dirty="0">
                <a:hlinkClick r:id="rId3"/>
              </a:rPr>
              <a:t>https://www.cumbria.ac.uk/media/CM2023-events-catalogue-(1).pdf</a:t>
            </a:r>
            <a:r>
              <a:rPr lang="en-GB" dirty="0"/>
              <a:t>               to book  </a:t>
            </a:r>
            <a:r>
              <a:rPr lang="en-GB" dirty="0">
                <a:hlinkClick r:id="rId4"/>
              </a:rPr>
              <a:t>https://store.cumbria.ac.uk</a:t>
            </a:r>
            <a:endParaRPr lang="en-GB" dirty="0"/>
          </a:p>
          <a:p>
            <a:r>
              <a:rPr lang="en-GB" sz="3600" b="1" dirty="0"/>
              <a:t>We look forward to seeing you at our future events!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67425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Garamon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dfad247-a22d-4f07-9f17-244910a44fe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43D83D9945084695099582D620065D" ma:contentTypeVersion="14" ma:contentTypeDescription="Create a new document." ma:contentTypeScope="" ma:versionID="de29d57a25a7c5466bf931dfebe3def5">
  <xsd:schema xmlns:xsd="http://www.w3.org/2001/XMLSchema" xmlns:xs="http://www.w3.org/2001/XMLSchema" xmlns:p="http://schemas.microsoft.com/office/2006/metadata/properties" xmlns:ns3="f7ff8a16-b399-43f4-953f-016e0076bcd0" xmlns:ns4="2dfad247-a22d-4f07-9f17-244910a44fea" targetNamespace="http://schemas.microsoft.com/office/2006/metadata/properties" ma:root="true" ma:fieldsID="396f2666da863c7ef03634045023c035" ns3:_="" ns4:_="">
    <xsd:import namespace="f7ff8a16-b399-43f4-953f-016e0076bcd0"/>
    <xsd:import namespace="2dfad247-a22d-4f07-9f17-244910a44fe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ff8a16-b399-43f4-953f-016e0076bc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ad247-a22d-4f07-9f17-244910a44f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917BC5-0A30-4E2F-B618-51E84FB5EC89}">
  <ds:schemaRefs>
    <ds:schemaRef ds:uri="http://purl.org/dc/elements/1.1/"/>
    <ds:schemaRef ds:uri="http://schemas.microsoft.com/office/2006/metadata/properties"/>
    <ds:schemaRef ds:uri="2dfad247-a22d-4f07-9f17-244910a44fea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f7ff8a16-b399-43f4-953f-016e0076bcd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A526A37-3BB7-4DE2-9F36-AEA1F855A0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ABE73A-EF06-42C7-B4FB-CBF58CF380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ff8a16-b399-43f4-953f-016e0076bcd0"/>
    <ds:schemaRef ds:uri="2dfad247-a22d-4f07-9f17-244910a44f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666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Garamond</vt:lpstr>
      <vt:lpstr>RetrospectVTI</vt:lpstr>
      <vt:lpstr>Dr Carroll Smith 6th March 2023   hosted by Sally Elton-Chalcraft</vt:lpstr>
      <vt:lpstr>Q and A     and    Events Catalogue</vt:lpstr>
      <vt:lpstr>Past events </vt:lpstr>
      <vt:lpstr>2023 events </vt:lpstr>
      <vt:lpstr>PowerPoint Presentation</vt:lpstr>
      <vt:lpstr>Conference July 2023 Ambleside Campus</vt:lpstr>
      <vt:lpstr>PowerPoint Presentation</vt:lpstr>
      <vt:lpstr>Thanks for attending!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Faye Morrissey</dc:creator>
  <cp:lastModifiedBy>Elton-Chalcraft, Sally</cp:lastModifiedBy>
  <cp:revision>22</cp:revision>
  <dcterms:created xsi:type="dcterms:W3CDTF">2023-02-06T15:08:18Z</dcterms:created>
  <dcterms:modified xsi:type="dcterms:W3CDTF">2023-03-06T20:17:42Z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0x0101000F43D83D9945084695099582D620065D</vt:lpwstr>
  </property>
</Properties>
</file>