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2.jpeg" ContentType="image/jpeg"/>
  <Override PartName="/ppt/media/image3.jpeg" ContentType="image/jpeg"/>
  <Override PartName="/ppt/theme/theme2.xml" ContentType="application/vnd.openxmlformats-officedocument.theme+xml"/>
  <Override PartName="/ppt/media/image4.jpeg" ContentType="image/jpeg"/>
  <Override PartName="/ppt/media/image5.jpeg" ContentType="image/jpeg"/>
  <Override PartName="/ppt/media/image6.jpeg" ContentType="image/jpeg"/>
  <Override PartName="/ppt/media/image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E5E5E"/>
        </a:solidFill>
        <a:effectLst/>
        <a:uFillTx/>
        <a:latin typeface="Hoefler Text"/>
        <a:ea typeface="Hoefler Text"/>
        <a:cs typeface="Hoefler Text"/>
        <a:sym typeface="Hoefler Text"/>
      </a:defRPr>
    </a:lvl1pPr>
    <a:lvl2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E5E5E"/>
        </a:solidFill>
        <a:effectLst/>
        <a:uFillTx/>
        <a:latin typeface="Hoefler Text"/>
        <a:ea typeface="Hoefler Text"/>
        <a:cs typeface="Hoefler Text"/>
        <a:sym typeface="Hoefler Text"/>
      </a:defRPr>
    </a:lvl2pPr>
    <a:lvl3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E5E5E"/>
        </a:solidFill>
        <a:effectLst/>
        <a:uFillTx/>
        <a:latin typeface="Hoefler Text"/>
        <a:ea typeface="Hoefler Text"/>
        <a:cs typeface="Hoefler Text"/>
        <a:sym typeface="Hoefler Text"/>
      </a:defRPr>
    </a:lvl3pPr>
    <a:lvl4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E5E5E"/>
        </a:solidFill>
        <a:effectLst/>
        <a:uFillTx/>
        <a:latin typeface="Hoefler Text"/>
        <a:ea typeface="Hoefler Text"/>
        <a:cs typeface="Hoefler Text"/>
        <a:sym typeface="Hoefler Text"/>
      </a:defRPr>
    </a:lvl4pPr>
    <a:lvl5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E5E5E"/>
        </a:solidFill>
        <a:effectLst/>
        <a:uFillTx/>
        <a:latin typeface="Hoefler Text"/>
        <a:ea typeface="Hoefler Text"/>
        <a:cs typeface="Hoefler Text"/>
        <a:sym typeface="Hoefler Text"/>
      </a:defRPr>
    </a:lvl5pPr>
    <a:lvl6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E5E5E"/>
        </a:solidFill>
        <a:effectLst/>
        <a:uFillTx/>
        <a:latin typeface="Hoefler Text"/>
        <a:ea typeface="Hoefler Text"/>
        <a:cs typeface="Hoefler Text"/>
        <a:sym typeface="Hoefler Text"/>
      </a:defRPr>
    </a:lvl6pPr>
    <a:lvl7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E5E5E"/>
        </a:solidFill>
        <a:effectLst/>
        <a:uFillTx/>
        <a:latin typeface="Hoefler Text"/>
        <a:ea typeface="Hoefler Text"/>
        <a:cs typeface="Hoefler Text"/>
        <a:sym typeface="Hoefler Text"/>
      </a:defRPr>
    </a:lvl7pPr>
    <a:lvl8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E5E5E"/>
        </a:solidFill>
        <a:effectLst/>
        <a:uFillTx/>
        <a:latin typeface="Hoefler Text"/>
        <a:ea typeface="Hoefler Text"/>
        <a:cs typeface="Hoefler Text"/>
        <a:sym typeface="Hoefler Text"/>
      </a:defRPr>
    </a:lvl8pPr>
    <a:lvl9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E5E5E"/>
        </a:solidFill>
        <a:effectLst/>
        <a:uFillTx/>
        <a:latin typeface="Hoefler Text"/>
        <a:ea typeface="Hoefler Text"/>
        <a:cs typeface="Hoefler Text"/>
        <a:sym typeface="Hoefler Tex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wholeTbl>
    <a:band2H>
      <a:tcTxStyle b="def" i="def"/>
      <a:tcStyle>
        <a:tcBdr/>
        <a:fill>
          <a:solidFill>
            <a:srgbClr val="C4C1BA">
              <a:alpha val="25000"/>
            </a:srgbClr>
          </a:solidFill>
        </a:fill>
      </a:tcStyle>
    </a:band2H>
    <a:firstCol>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firstCol>
    <a:lastRow>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381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lastRow>
    <a:firstRow>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firstRow>
  </a:tblStyle>
  <a:tblStyle styleId="{C7B018BB-80A7-4F77-B60F-C8B233D01FF8}" styleName="">
    <a:tblBg/>
    <a:wholeTbl>
      <a:tcTxStyle b="off" i="off">
        <a:font>
          <a:latin typeface="Hoefler Text"/>
          <a:ea typeface="Hoefler Text"/>
          <a:cs typeface="Hoefler Text"/>
        </a:font>
        <a:schemeClr val="accent5">
          <a:hueOff val="85969"/>
          <a:satOff val="-7811"/>
          <a:lumOff val="-38955"/>
        </a:schemeClr>
      </a:tcTxStyle>
      <a:tcStyle>
        <a:tcBdr>
          <a:left>
            <a:ln w="12700" cap="flat">
              <a:noFill/>
              <a:miter lim="400000"/>
            </a:ln>
          </a:left>
          <a:right>
            <a:ln w="12700" cap="flat">
              <a:noFill/>
              <a:miter lim="400000"/>
            </a:ln>
          </a:right>
          <a:top>
            <a:ln w="12700" cap="flat">
              <a:solidFill>
                <a:schemeClr val="accent5">
                  <a:hueOff val="85969"/>
                  <a:satOff val="-7811"/>
                  <a:lumOff val="-38955"/>
                </a:schemeClr>
              </a:solidFill>
              <a:prstDash val="solid"/>
              <a:miter lim="400000"/>
            </a:ln>
          </a:top>
          <a:bottom>
            <a:ln w="12700" cap="flat">
              <a:solidFill>
                <a:schemeClr val="accent5">
                  <a:hueOff val="85969"/>
                  <a:satOff val="-7811"/>
                  <a:lumOff val="-38955"/>
                </a:schemeClr>
              </a:solidFill>
              <a:prstDash val="solid"/>
              <a:miter lim="400000"/>
            </a:ln>
          </a:bottom>
          <a:insideH>
            <a:ln w="12700" cap="flat">
              <a:solidFill>
                <a:schemeClr val="accent5">
                  <a:hueOff val="85969"/>
                  <a:satOff val="-7811"/>
                  <a:lumOff val="-38955"/>
                </a:schemeClr>
              </a:solidFill>
              <a:prstDash val="solid"/>
              <a:miter lim="400000"/>
            </a:ln>
          </a:insideH>
          <a:insideV>
            <a:ln w="12700" cap="flat">
              <a:noFill/>
              <a:miter lim="400000"/>
            </a:ln>
          </a:insideV>
        </a:tcBdr>
        <a:fill>
          <a:noFill/>
        </a:fill>
      </a:tcStyle>
    </a:wholeTbl>
    <a:band2H>
      <a:tcTxStyle b="def" i="def"/>
      <a:tcStyle>
        <a:tcBdr/>
        <a:fill>
          <a:solidFill>
            <a:srgbClr val="C4C1BA">
              <a:alpha val="25000"/>
            </a:srgbClr>
          </a:solidFill>
        </a:fill>
      </a:tcStyle>
    </a:band2H>
    <a:firstCol>
      <a:tcTxStyle b="off" i="off">
        <a:font>
          <a:latin typeface="Hoefler Text"/>
          <a:ea typeface="Hoefler Text"/>
          <a:cs typeface="Hoefler Text"/>
        </a:font>
        <a:schemeClr val="accent5">
          <a:hueOff val="85969"/>
          <a:satOff val="-7811"/>
          <a:lumOff val="-38955"/>
        </a:schemeClr>
      </a:tcTxStyle>
      <a:tcStyle>
        <a:tcBdr>
          <a:left>
            <a:ln w="12700" cap="flat">
              <a:noFill/>
              <a:miter lim="400000"/>
            </a:ln>
          </a:left>
          <a:right>
            <a:ln w="12700" cap="flat">
              <a:solidFill>
                <a:schemeClr val="accent5">
                  <a:hueOff val="85969"/>
                  <a:satOff val="-7811"/>
                  <a:lumOff val="-38955"/>
                </a:scheme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5C2C3">
              <a:alpha val="63000"/>
            </a:srgbClr>
          </a:solidFill>
        </a:fill>
      </a:tcStyle>
    </a:firstCol>
    <a:lastRow>
      <a:tcTxStyle b="off" i="off">
        <a:font>
          <a:latin typeface="Hoefler Text"/>
          <a:ea typeface="Hoefler Text"/>
          <a:cs typeface="Hoefler Text"/>
        </a:font>
        <a:schemeClr val="accent5">
          <a:hueOff val="85969"/>
          <a:satOff val="-7811"/>
          <a:lumOff val="-38955"/>
        </a:schemeClr>
      </a:tcTxStyle>
      <a:tcStyle>
        <a:tcBdr>
          <a:left>
            <a:ln w="12700" cap="flat">
              <a:noFill/>
              <a:miter lim="400000"/>
            </a:ln>
          </a:left>
          <a:right>
            <a:ln w="12700" cap="flat">
              <a:noFill/>
              <a:miter lim="400000"/>
            </a:ln>
          </a:right>
          <a:top>
            <a:ln w="25400" cap="flat">
              <a:solidFill>
                <a:schemeClr val="accent5">
                  <a:hueOff val="85969"/>
                  <a:satOff val="-7811"/>
                  <a:lumOff val="-38955"/>
                </a:schemeClr>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solidFill>
                <a:schemeClr val="accent5">
                  <a:hueOff val="85969"/>
                  <a:satOff val="-7811"/>
                  <a:lumOff val="-38955"/>
                </a:schemeClr>
              </a:solidFill>
              <a:prstDash val="solid"/>
              <a:miter lim="400000"/>
            </a:ln>
          </a:bottom>
          <a:insideH>
            <a:ln w="12700" cap="flat">
              <a:noFill/>
              <a:miter lim="400000"/>
            </a:ln>
          </a:insideH>
          <a:insideV>
            <a:ln w="12700" cap="flat">
              <a:noFill/>
              <a:miter lim="400000"/>
            </a:ln>
          </a:insideV>
        </a:tcBdr>
        <a:fill>
          <a:solidFill>
            <a:srgbClr val="427271"/>
          </a:solidFill>
        </a:fill>
      </a:tcStyle>
    </a:firstRow>
  </a:tblStyle>
  <a:tblStyle styleId="{EEE7283C-3CF3-47DC-8721-378D4A62B228}" styleName="">
    <a:tblBg/>
    <a:wholeTbl>
      <a:tcTxStyle b="off" i="off">
        <a:font>
          <a:latin typeface="Hoefler Text"/>
          <a:ea typeface="Hoefler Text"/>
          <a:cs typeface="Hoefler Text"/>
        </a:font>
        <a:srgbClr val="5E5E5E"/>
      </a:tcTxStyle>
      <a:tcStyle>
        <a:tcBdr>
          <a:left>
            <a:ln w="12700" cap="flat">
              <a:solidFill>
                <a:schemeClr val="accent1">
                  <a:satOff val="-10875"/>
                  <a:lumOff val="-37767"/>
                </a:schemeClr>
              </a:solidFill>
              <a:prstDash val="solid"/>
              <a:miter lim="400000"/>
            </a:ln>
          </a:left>
          <a:right>
            <a:ln w="12700" cap="flat">
              <a:solidFill>
                <a:schemeClr val="accent1">
                  <a:satOff val="-10875"/>
                  <a:lumOff val="-37767"/>
                </a:schemeClr>
              </a:solidFill>
              <a:prstDash val="solid"/>
              <a:miter lim="400000"/>
            </a:ln>
          </a:right>
          <a:top>
            <a:ln w="12700" cap="flat">
              <a:solidFill>
                <a:schemeClr val="accent1">
                  <a:satOff val="-10875"/>
                  <a:lumOff val="-37767"/>
                </a:schemeClr>
              </a:solidFill>
              <a:prstDash val="solid"/>
              <a:miter lim="400000"/>
            </a:ln>
          </a:top>
          <a:bottom>
            <a:ln w="12700" cap="flat">
              <a:solidFill>
                <a:schemeClr val="accent1">
                  <a:satOff val="-10875"/>
                  <a:lumOff val="-37767"/>
                </a:schemeClr>
              </a:solidFill>
              <a:prstDash val="solid"/>
              <a:miter lim="400000"/>
            </a:ln>
          </a:bottom>
          <a:insideH>
            <a:ln w="12700" cap="flat">
              <a:solidFill>
                <a:schemeClr val="accent1">
                  <a:satOff val="-10875"/>
                  <a:lumOff val="-37767"/>
                </a:schemeClr>
              </a:solidFill>
              <a:prstDash val="solid"/>
              <a:miter lim="400000"/>
            </a:ln>
          </a:insideH>
          <a:insideV>
            <a:ln w="12700" cap="flat">
              <a:solidFill>
                <a:schemeClr val="accent1">
                  <a:satOff val="-10875"/>
                  <a:lumOff val="-37767"/>
                </a:schemeClr>
              </a:solidFill>
              <a:prstDash val="solid"/>
              <a:miter lim="400000"/>
            </a:ln>
          </a:insideV>
        </a:tcBdr>
        <a:fill>
          <a:noFill/>
        </a:fill>
      </a:tcStyle>
    </a:wholeTbl>
    <a:band2H>
      <a:tcTxStyle b="def" i="def"/>
      <a:tcStyle>
        <a:tcBdr/>
        <a:fill>
          <a:solidFill>
            <a:srgbClr val="E1E0DA"/>
          </a:solidFill>
        </a:fill>
      </a:tcStyle>
    </a:band2H>
    <a:firstCol>
      <a:tcTxStyle b="off" i="off">
        <a:font>
          <a:latin typeface="Hoefler Text"/>
          <a:ea typeface="Hoefler Text"/>
          <a:cs typeface="Hoefler Text"/>
        </a:font>
        <a:srgbClr val="FFFFFF"/>
      </a:tcTxStyle>
      <a:tcStyle>
        <a:tcBdr>
          <a:left>
            <a:ln w="12700" cap="flat">
              <a:solidFill>
                <a:schemeClr val="accent1">
                  <a:satOff val="-10875"/>
                  <a:lumOff val="-37767"/>
                </a:schemeClr>
              </a:solidFill>
              <a:prstDash val="solid"/>
              <a:miter lim="400000"/>
            </a:ln>
          </a:left>
          <a:right>
            <a:ln w="12700" cap="flat">
              <a:noFill/>
              <a:miter lim="400000"/>
            </a:ln>
          </a:right>
          <a:top>
            <a:ln w="12700" cap="flat">
              <a:solidFill>
                <a:schemeClr val="accent1">
                  <a:satOff val="-10875"/>
                  <a:lumOff val="-37767"/>
                </a:schemeClr>
              </a:solidFill>
              <a:prstDash val="solid"/>
              <a:miter lim="400000"/>
            </a:ln>
          </a:top>
          <a:bottom>
            <a:ln w="12700" cap="flat">
              <a:solidFill>
                <a:schemeClr val="accent1">
                  <a:satOff val="-10875"/>
                  <a:lumOff val="-37767"/>
                </a:schemeClr>
              </a:solidFill>
              <a:prstDash val="solid"/>
              <a:miter lim="400000"/>
            </a:ln>
          </a:bottom>
          <a:insideH>
            <a:ln w="12700" cap="flat">
              <a:solidFill>
                <a:schemeClr val="accent1">
                  <a:satOff val="-10875"/>
                  <a:lumOff val="-37767"/>
                </a:schemeClr>
              </a:solidFill>
              <a:prstDash val="solid"/>
              <a:miter lim="400000"/>
            </a:ln>
          </a:insideH>
          <a:insideV>
            <a:ln w="12700" cap="flat">
              <a:noFill/>
              <a:miter lim="400000"/>
            </a:ln>
          </a:insideV>
        </a:tcBdr>
        <a:fill>
          <a:solidFill>
            <a:srgbClr val="979E9E"/>
          </a:solidFill>
        </a:fill>
      </a:tcStyle>
    </a:firstCol>
    <a:la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solidFill>
                <a:schemeClr val="accent1">
                  <a:satOff val="-10875"/>
                  <a:lumOff val="-37767"/>
                </a:schemeClr>
              </a:solidFill>
              <a:prstDash val="solid"/>
              <a:miter lim="400000"/>
            </a:ln>
          </a:bottom>
          <a:insideH>
            <a:ln w="12700" cap="flat">
              <a:noFill/>
              <a:miter lim="400000"/>
            </a:ln>
          </a:insideH>
          <a:insideV>
            <a:ln w="12700" cap="flat">
              <a:noFill/>
              <a:miter lim="400000"/>
            </a:ln>
          </a:insideV>
        </a:tcBdr>
        <a:fill>
          <a:solidFill>
            <a:schemeClr val="accent1">
              <a:hueOff val="45430"/>
              <a:satOff val="-14506"/>
              <a:lumOff val="-20039"/>
            </a:schemeClr>
          </a:solidFill>
        </a:fill>
      </a:tcStyle>
    </a:lastRow>
    <a:fir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solidFill>
                <a:schemeClr val="accent1">
                  <a:satOff val="-10875"/>
                  <a:lumOff val="-37767"/>
                </a:schemeClr>
              </a:solidFill>
              <a:prstDash val="solid"/>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45430"/>
              <a:satOff val="-14506"/>
              <a:lumOff val="-20039"/>
            </a:schemeClr>
          </a:solidFill>
        </a:fill>
      </a:tcStyle>
    </a:firstRow>
  </a:tblStyle>
  <a:tblStyle styleId="{CF821DB8-F4EB-4A41-A1BA-3FCAFE7338EE}" styleName="">
    <a:tblBg/>
    <a:wholeTbl>
      <a:tcTxStyle b="off" i="off">
        <a:font>
          <a:latin typeface="Hoefler Text"/>
          <a:ea typeface="Hoefler Text"/>
          <a:cs typeface="Hoefler Text"/>
        </a:font>
        <a:srgbClr val="5E5E5E"/>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A7A7A7"/>
              </a:solidFill>
              <a:prstDash val="solid"/>
              <a:miter lim="400000"/>
            </a:ln>
          </a:insideV>
        </a:tcBdr>
        <a:fill>
          <a:noFill/>
        </a:fill>
      </a:tcStyle>
    </a:wholeTbl>
    <a:band2H>
      <a:tcTxStyle b="def" i="def"/>
      <a:tcStyle>
        <a:tcBdr/>
        <a:fill>
          <a:solidFill>
            <a:srgbClr val="E4E1D9"/>
          </a:solidFill>
        </a:fill>
      </a:tcStyle>
    </a:band2H>
    <a:firstCol>
      <a:tcTxStyle b="off" i="off">
        <a:font>
          <a:latin typeface="Hoefler Text"/>
          <a:ea typeface="Hoefler Text"/>
          <a:cs typeface="Hoefler Text"/>
        </a:font>
        <a:srgbClr val="5D3C1B"/>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solidFill>
            <a:srgbClr val="E7E4DC"/>
          </a:solidFill>
        </a:fill>
      </a:tcStyle>
    </a:firstCol>
    <a:lastRow>
      <a:tcTxStyle b="off" i="off">
        <a:font>
          <a:latin typeface="Hoefler Text"/>
          <a:ea typeface="Hoefler Text"/>
          <a:cs typeface="Hoefler Text"/>
        </a:font>
        <a:srgbClr val="5D3C1B"/>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solidFill>
            <a:srgbClr val="D5D2C7"/>
          </a:solidFill>
        </a:fill>
      </a:tcStyle>
    </a:lastRow>
    <a:firstRow>
      <a:tcTxStyle b="off" i="off">
        <a:font>
          <a:latin typeface="Hoefler Text"/>
          <a:ea typeface="Hoefler Text"/>
          <a:cs typeface="Hoefler Text"/>
        </a:font>
        <a:srgbClr val="5D3C1B"/>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solidFill>
            <a:srgbClr val="D5D2C7"/>
          </a:solidFill>
        </a:fill>
      </a:tcStyle>
    </a:firstRow>
  </a:tblStyle>
  <a:tblStyle styleId="{33BA23B1-9221-436E-865A-0063620EA4FD}" styleName="">
    <a:tblBg/>
    <a:wholeTbl>
      <a:tcTxStyle b="off" i="off">
        <a:font>
          <a:latin typeface="Hoefler Text"/>
          <a:ea typeface="Hoefler Text"/>
          <a:cs typeface="Hoefler Text"/>
        </a:font>
        <a:srgbClr val="5E5E5E"/>
      </a:tcTxStyle>
      <a:tcStyle>
        <a:tcBdr>
          <a:left>
            <a:ln w="12700" cap="flat">
              <a:solidFill>
                <a:srgbClr val="000000">
                  <a:alpha val="50000"/>
                </a:srgbClr>
              </a:solidFill>
              <a:prstDash val="solid"/>
              <a:miter lim="400000"/>
            </a:ln>
          </a:left>
          <a:right>
            <a:ln w="12700" cap="flat">
              <a:solidFill>
                <a:srgbClr val="000000">
                  <a:alpha val="50000"/>
                </a:srgbClr>
              </a:solidFill>
              <a:prstDash val="solid"/>
              <a:miter lim="400000"/>
            </a:ln>
          </a:right>
          <a:top>
            <a:ln w="12700" cap="flat">
              <a:solidFill>
                <a:srgbClr val="000000">
                  <a:alpha val="50000"/>
                </a:srgbClr>
              </a:solidFill>
              <a:prstDash val="solid"/>
              <a:miter lim="400000"/>
            </a:ln>
          </a:top>
          <a:bottom>
            <a:ln w="12700" cap="flat">
              <a:solidFill>
                <a:srgbClr val="000000">
                  <a:alpha val="50000"/>
                </a:srgbClr>
              </a:solidFill>
              <a:prstDash val="solid"/>
              <a:miter lim="400000"/>
            </a:ln>
          </a:bottom>
          <a:insideH>
            <a:ln w="12700" cap="flat">
              <a:solidFill>
                <a:srgbClr val="000000">
                  <a:alpha val="50000"/>
                </a:srgbClr>
              </a:solidFill>
              <a:prstDash val="solid"/>
              <a:miter lim="400000"/>
            </a:ln>
          </a:insideH>
          <a:insideV>
            <a:ln w="12700" cap="flat">
              <a:solidFill>
                <a:srgbClr val="000000">
                  <a:alpha val="50000"/>
                </a:srgbClr>
              </a:solidFill>
              <a:prstDash val="solid"/>
              <a:miter lim="400000"/>
            </a:ln>
          </a:insideV>
        </a:tcBdr>
        <a:fill>
          <a:noFill/>
        </a:fill>
      </a:tcStyle>
    </a:wholeTbl>
    <a:band2H>
      <a:tcTxStyle b="def" i="def"/>
      <a:tcStyle>
        <a:tcBdr/>
        <a:fill>
          <a:solidFill>
            <a:srgbClr val="E4E1D9"/>
          </a:solidFill>
        </a:fill>
      </a:tcStyle>
    </a:band2H>
    <a:firstCol>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CA99C"/>
          </a:solidFill>
        </a:fill>
      </a:tcStyle>
    </a:firstCol>
    <a:la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746B"/>
          </a:solidFill>
        </a:fill>
      </a:tcStyle>
    </a:lastRow>
    <a:fir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746B"/>
          </a:solidFill>
        </a:fill>
      </a:tcStyle>
    </a:firstRow>
  </a:tblStyle>
  <a:tblStyle styleId="{2708684C-4D16-4618-839F-0558EEFCDFE6}" styleName="">
    <a:tblBg/>
    <a:wholeTbl>
      <a:tcTxStyle b="off" i="off">
        <a:font>
          <a:latin typeface="Hoefler Text"/>
          <a:ea typeface="Hoefler Text"/>
          <a:cs typeface="Hoefler Text"/>
        </a:font>
        <a:srgbClr val="5E5E5E"/>
      </a:tcTxStyle>
      <a:tcStyle>
        <a:tcBdr>
          <a:left>
            <a:ln w="12700" cap="flat">
              <a:noFill/>
              <a:miter lim="400000"/>
            </a:ln>
          </a:left>
          <a:right>
            <a:ln w="12700" cap="flat">
              <a:noFill/>
              <a:miter lim="400000"/>
            </a:ln>
          </a:right>
          <a:top>
            <a:ln w="12700" cap="flat">
              <a:solidFill>
                <a:srgbClr val="6B6C6B"/>
              </a:solidFill>
              <a:custDash>
                <a:ds d="200000" sp="200000"/>
              </a:custDash>
              <a:miter lim="400000"/>
            </a:ln>
          </a:top>
          <a:bottom>
            <a:ln w="12700" cap="flat">
              <a:solidFill>
                <a:srgbClr val="6B6C6B"/>
              </a:solidFill>
              <a:custDash>
                <a:ds d="200000" sp="200000"/>
              </a:custDash>
              <a:miter lim="400000"/>
            </a:ln>
          </a:bottom>
          <a:insideH>
            <a:ln w="12700" cap="flat">
              <a:solidFill>
                <a:srgbClr val="6B6C6B"/>
              </a:solidFill>
              <a:custDash>
                <a:ds d="200000" sp="200000"/>
              </a:custDash>
              <a:miter lim="400000"/>
            </a:ln>
          </a:insideH>
          <a:insideV>
            <a:ln w="12700" cap="flat">
              <a:noFill/>
              <a:miter lim="400000"/>
            </a:ln>
          </a:insideV>
        </a:tcBdr>
        <a:fill>
          <a:noFill/>
        </a:fill>
      </a:tcStyle>
    </a:wholeTbl>
    <a:band2H>
      <a:tcTxStyle b="def" i="def"/>
      <a:tcStyle>
        <a:tcBdr/>
        <a:fill>
          <a:solidFill>
            <a:srgbClr val="FFFFFF">
              <a:alpha val="50000"/>
            </a:srgbClr>
          </a:solidFill>
        </a:fill>
      </a:tcStyle>
    </a:band2H>
    <a:firstCol>
      <a:tcTxStyle b="off" i="off">
        <a:font>
          <a:latin typeface="Hoefler Text"/>
          <a:ea typeface="Hoefler Text"/>
          <a:cs typeface="Hoefler Text"/>
        </a:font>
        <a:srgbClr val="5D3C1B"/>
      </a:tcTxStyle>
      <a:tcStyle>
        <a:tcBdr>
          <a:left>
            <a:ln w="12700" cap="flat">
              <a:noFill/>
              <a:miter lim="400000"/>
            </a:ln>
          </a:left>
          <a:right>
            <a:ln w="25400" cap="flat">
              <a:solidFill>
                <a:srgbClr val="A7A7A7"/>
              </a:solidFill>
              <a:prstDash val="solid"/>
              <a:miter lim="400000"/>
            </a:ln>
          </a:right>
          <a:top>
            <a:ln w="12700" cap="flat">
              <a:solidFill>
                <a:srgbClr val="A9AAA9"/>
              </a:solidFill>
              <a:prstDash val="solid"/>
              <a:miter lim="400000"/>
            </a:ln>
          </a:top>
          <a:bottom>
            <a:ln w="12700" cap="flat">
              <a:solidFill>
                <a:srgbClr val="A9AAA9"/>
              </a:solidFill>
              <a:prstDash val="solid"/>
              <a:miter lim="400000"/>
            </a:ln>
          </a:bottom>
          <a:insideH>
            <a:ln w="12700" cap="flat">
              <a:solidFill>
                <a:srgbClr val="A9AAA9"/>
              </a:solidFill>
              <a:prstDash val="solid"/>
              <a:miter lim="400000"/>
            </a:ln>
          </a:insideH>
          <a:insideV>
            <a:ln w="12700" cap="flat">
              <a:noFill/>
              <a:miter lim="400000"/>
            </a:ln>
          </a:insideV>
        </a:tcBdr>
        <a:fill>
          <a:noFill/>
        </a:fill>
      </a:tcStyle>
    </a:firstCol>
    <a:lastRow>
      <a:tcTxStyle b="off" i="off">
        <a:font>
          <a:latin typeface="Hoefler Text"/>
          <a:ea typeface="Hoefler Text"/>
          <a:cs typeface="Hoefler Text"/>
        </a:font>
        <a:srgbClr val="5D3C1B"/>
      </a:tcTxStyle>
      <a:tcStyle>
        <a:tcBdr>
          <a:left>
            <a:ln w="12700" cap="flat">
              <a:noFill/>
              <a:miter lim="400000"/>
            </a:ln>
          </a:left>
          <a:right>
            <a:ln w="12700" cap="flat">
              <a:noFill/>
              <a:miter lim="400000"/>
            </a:ln>
          </a:right>
          <a:top>
            <a:ln w="25400" cap="flat">
              <a:solidFill>
                <a:srgbClr val="A7A7A7"/>
              </a:solidFill>
              <a:prstDash val="solid"/>
              <a:miter lim="400000"/>
            </a:ln>
          </a:top>
          <a:bottom>
            <a:ln w="12700" cap="flat">
              <a:noFill/>
              <a:miter lim="400000"/>
            </a:ln>
          </a:bottom>
          <a:insideH>
            <a:ln w="12700" cap="flat">
              <a:solidFill>
                <a:srgbClr val="A7A7A7"/>
              </a:solidFill>
              <a:prstDash val="solid"/>
              <a:miter lim="400000"/>
            </a:ln>
          </a:insideH>
          <a:insideV>
            <a:ln w="12700" cap="flat">
              <a:noFill/>
              <a:miter lim="400000"/>
            </a:ln>
          </a:insideV>
        </a:tcBdr>
        <a:fill>
          <a:noFill/>
        </a:fill>
      </a:tcStyle>
    </a:lastRow>
    <a:firstRow>
      <a:tcTxStyle b="off" i="off">
        <a:font>
          <a:latin typeface="Hoefler Text"/>
          <a:ea typeface="Hoefler Text"/>
          <a:cs typeface="Hoefler Text"/>
        </a:font>
        <a:srgbClr val="5D3C1B"/>
      </a:tcTxStyle>
      <a:tcStyle>
        <a:tcBdr>
          <a:left>
            <a:ln w="12700" cap="flat">
              <a:noFill/>
              <a:miter lim="400000"/>
            </a:ln>
          </a:left>
          <a:right>
            <a:ln w="12700" cap="flat">
              <a:noFill/>
              <a:miter lim="400000"/>
            </a:ln>
          </a:right>
          <a:top>
            <a:ln w="12700" cap="flat">
              <a:noFill/>
              <a:miter lim="400000"/>
            </a:ln>
          </a:top>
          <a:bottom>
            <a:ln w="25400" cap="flat">
              <a:solidFill>
                <a:srgbClr val="A7A7A7"/>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txBox="1"/>
          <p:nvPr>
            <p:ph type="title"/>
          </p:nvPr>
        </p:nvSpPr>
        <p:spPr>
          <a:xfrm>
            <a:off x="1473200" y="2120900"/>
            <a:ext cx="21437600" cy="5359400"/>
          </a:xfrm>
          <a:prstGeom prst="rect">
            <a:avLst/>
          </a:prstGeom>
        </p:spPr>
        <p:txBody>
          <a:bodyPr anchor="b"/>
          <a:lstStyle>
            <a:lvl1pPr>
              <a:defRPr>
                <a:solidFill>
                  <a:srgbClr val="276D6D"/>
                </a:solidFill>
              </a:defRPr>
            </a:lvl1pPr>
          </a:lstStyle>
          <a:p>
            <a:pPr/>
            <a:r>
              <a:t>Title Text</a:t>
            </a:r>
          </a:p>
        </p:txBody>
      </p:sp>
      <p:sp>
        <p:nvSpPr>
          <p:cNvPr id="12" name="Body Level One…"/>
          <p:cNvSpPr txBox="1"/>
          <p:nvPr>
            <p:ph type="body" sz="quarter" idx="1"/>
          </p:nvPr>
        </p:nvSpPr>
        <p:spPr>
          <a:xfrm>
            <a:off x="1473200" y="7467600"/>
            <a:ext cx="21437600" cy="2032000"/>
          </a:xfrm>
          <a:prstGeom prst="rect">
            <a:avLst/>
          </a:prstGeom>
        </p:spPr>
        <p:txBody>
          <a:bodyPr anchor="t"/>
          <a:lstStyle>
            <a:lvl1pPr marL="0" indent="0" algn="ctr">
              <a:spcBef>
                <a:spcPts val="0"/>
              </a:spcBef>
              <a:buSzTx/>
              <a:buNone/>
              <a:defRPr sz="5600"/>
            </a:lvl1pPr>
            <a:lvl2pPr marL="0" indent="0" algn="ctr">
              <a:spcBef>
                <a:spcPts val="0"/>
              </a:spcBef>
              <a:buSzTx/>
              <a:buNone/>
              <a:defRPr sz="5600"/>
            </a:lvl2pPr>
            <a:lvl3pPr marL="0" indent="0" algn="ctr">
              <a:spcBef>
                <a:spcPts val="0"/>
              </a:spcBef>
              <a:buSzTx/>
              <a:buNone/>
              <a:defRPr sz="5600"/>
            </a:lvl3pPr>
            <a:lvl4pPr marL="0" indent="0" algn="ctr">
              <a:spcBef>
                <a:spcPts val="0"/>
              </a:spcBef>
              <a:buSzTx/>
              <a:buNone/>
              <a:defRPr sz="5600"/>
            </a:lvl4pPr>
            <a:lvl5pPr marL="0" indent="0" algn="ctr">
              <a:spcBef>
                <a:spcPts val="0"/>
              </a:spcBef>
              <a:buSzTx/>
              <a:buNone/>
              <a:defRPr sz="56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Type a quote here.”"/>
          <p:cNvSpPr txBox="1"/>
          <p:nvPr>
            <p:ph type="body" sz="quarter" idx="22"/>
          </p:nvPr>
        </p:nvSpPr>
        <p:spPr>
          <a:xfrm>
            <a:off x="2387600" y="6045200"/>
            <a:ext cx="19621500" cy="863600"/>
          </a:xfrm>
          <a:prstGeom prst="rect">
            <a:avLst/>
          </a:prstGeom>
        </p:spPr>
        <p:txBody>
          <a:bodyPr>
            <a:spAutoFit/>
          </a:bodyPr>
          <a:lstStyle>
            <a:lvl1pPr marL="0" indent="0" algn="ctr">
              <a:spcBef>
                <a:spcPts val="3400"/>
              </a:spcBef>
              <a:buSzTx/>
              <a:buNone/>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Close-up of white flowers"/>
          <p:cNvSpPr/>
          <p:nvPr>
            <p:ph type="pic" idx="21"/>
          </p:nvPr>
        </p:nvSpPr>
        <p:spPr>
          <a:xfrm>
            <a:off x="0" y="-1257300"/>
            <a:ext cx="24384000" cy="16230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Close-up of white flowers"/>
          <p:cNvSpPr/>
          <p:nvPr>
            <p:ph type="pic" idx="21"/>
          </p:nvPr>
        </p:nvSpPr>
        <p:spPr>
          <a:xfrm>
            <a:off x="3309982" y="33171"/>
            <a:ext cx="17747597" cy="11813244"/>
          </a:xfrm>
          <a:prstGeom prst="rect">
            <a:avLst/>
          </a:prstGeom>
          <a:ln w="9525">
            <a:round/>
          </a:ln>
          <a:effectLst>
            <a:outerShdw sx="100000" sy="100000" kx="0" ky="0" algn="b" rotWithShape="0" blurRad="63500" dist="38100" dir="5400000">
              <a:srgbClr val="000000">
                <a:alpha val="50000"/>
              </a:srgbClr>
            </a:outerShdw>
          </a:effectLst>
        </p:spPr>
        <p:txBody>
          <a:bodyPr lIns="91439" tIns="45719" rIns="91439" bIns="45719" anchor="t">
            <a:noAutofit/>
          </a:bodyPr>
          <a:lstStyle/>
          <a:p>
            <a:pPr/>
          </a:p>
        </p:txBody>
      </p:sp>
      <p:sp>
        <p:nvSpPr>
          <p:cNvPr id="21" name="Title Text"/>
          <p:cNvSpPr txBox="1"/>
          <p:nvPr>
            <p:ph type="title"/>
          </p:nvPr>
        </p:nvSpPr>
        <p:spPr>
          <a:xfrm>
            <a:off x="1473200" y="10109200"/>
            <a:ext cx="21437600" cy="1790700"/>
          </a:xfrm>
          <a:prstGeom prst="rect">
            <a:avLst/>
          </a:prstGeom>
        </p:spPr>
        <p:txBody>
          <a:bodyPr anchor="b"/>
          <a:lstStyle>
            <a:lvl1pPr>
              <a:defRPr>
                <a:solidFill>
                  <a:srgbClr val="276D6D"/>
                </a:solidFill>
              </a:defRPr>
            </a:lvl1pPr>
          </a:lstStyle>
          <a:p>
            <a:pPr/>
            <a:r>
              <a:t>Title Text</a:t>
            </a:r>
          </a:p>
        </p:txBody>
      </p:sp>
      <p:sp>
        <p:nvSpPr>
          <p:cNvPr id="22" name="Body Level One…"/>
          <p:cNvSpPr txBox="1"/>
          <p:nvPr>
            <p:ph type="body" sz="quarter" idx="1"/>
          </p:nvPr>
        </p:nvSpPr>
        <p:spPr>
          <a:xfrm>
            <a:off x="1473200" y="11823700"/>
            <a:ext cx="21437600" cy="1447800"/>
          </a:xfrm>
          <a:prstGeom prst="rect">
            <a:avLst/>
          </a:prstGeom>
        </p:spPr>
        <p:txBody>
          <a:bodyPr anchor="t"/>
          <a:lstStyle>
            <a:lvl1pPr marL="0" indent="0" algn="ctr">
              <a:spcBef>
                <a:spcPts val="0"/>
              </a:spcBef>
              <a:buSzTx/>
              <a:buNone/>
              <a:defRPr sz="5600"/>
            </a:lvl1pPr>
            <a:lvl2pPr marL="0" indent="0" algn="ctr">
              <a:spcBef>
                <a:spcPts val="0"/>
              </a:spcBef>
              <a:buSzTx/>
              <a:buNone/>
              <a:defRPr sz="5600"/>
            </a:lvl2pPr>
            <a:lvl3pPr marL="0" indent="0" algn="ctr">
              <a:spcBef>
                <a:spcPts val="0"/>
              </a:spcBef>
              <a:buSzTx/>
              <a:buNone/>
              <a:defRPr sz="5600"/>
            </a:lvl3pPr>
            <a:lvl4pPr marL="0" indent="0" algn="ctr">
              <a:spcBef>
                <a:spcPts val="0"/>
              </a:spcBef>
              <a:buSzTx/>
              <a:buNone/>
              <a:defRPr sz="5600"/>
            </a:lvl4pPr>
            <a:lvl5pPr marL="0" indent="0" algn="ctr">
              <a:spcBef>
                <a:spcPts val="0"/>
              </a:spcBef>
              <a:buSzTx/>
              <a:buNone/>
              <a:defRPr sz="56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11937207" y="12839700"/>
            <a:ext cx="485776" cy="558800"/>
          </a:xfrm>
          <a:prstGeom prst="rect">
            <a:avLst/>
          </a:prstGeom>
        </p:spPr>
        <p:txBody>
          <a:bodyPr anchor="t"/>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473200" y="5143500"/>
            <a:ext cx="21437600" cy="3429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Close-up of white flowers"/>
          <p:cNvSpPr/>
          <p:nvPr>
            <p:ph type="pic" sz="half" idx="21"/>
          </p:nvPr>
        </p:nvSpPr>
        <p:spPr>
          <a:xfrm>
            <a:off x="12004704" y="595564"/>
            <a:ext cx="10083801" cy="12461138"/>
          </a:xfrm>
          <a:prstGeom prst="rect">
            <a:avLst/>
          </a:prstGeom>
          <a:ln w="9525">
            <a:round/>
          </a:ln>
          <a:effectLst>
            <a:outerShdw sx="100000" sy="100000" kx="0" ky="0" algn="b" rotWithShape="0" blurRad="63500" dist="38100" dir="5400000">
              <a:srgbClr val="000000">
                <a:alpha val="50000"/>
              </a:srgbClr>
            </a:outerShdw>
          </a:effectLst>
        </p:spPr>
        <p:txBody>
          <a:bodyPr lIns="91439" tIns="45719" rIns="91439" bIns="45719" anchor="t">
            <a:noAutofit/>
          </a:bodyPr>
          <a:lstStyle/>
          <a:p>
            <a:pPr/>
          </a:p>
        </p:txBody>
      </p:sp>
      <p:sp>
        <p:nvSpPr>
          <p:cNvPr id="39" name="Title Text"/>
          <p:cNvSpPr txBox="1"/>
          <p:nvPr>
            <p:ph type="title"/>
          </p:nvPr>
        </p:nvSpPr>
        <p:spPr>
          <a:xfrm>
            <a:off x="1473200" y="1752600"/>
            <a:ext cx="9880600" cy="4876800"/>
          </a:xfrm>
          <a:prstGeom prst="rect">
            <a:avLst/>
          </a:prstGeom>
        </p:spPr>
        <p:txBody>
          <a:bodyPr anchor="b"/>
          <a:lstStyle/>
          <a:p>
            <a:pPr/>
            <a:r>
              <a:t>Title Text</a:t>
            </a:r>
          </a:p>
        </p:txBody>
      </p:sp>
      <p:sp>
        <p:nvSpPr>
          <p:cNvPr id="40" name="Body Level One…"/>
          <p:cNvSpPr txBox="1"/>
          <p:nvPr>
            <p:ph type="body" sz="quarter" idx="1"/>
          </p:nvPr>
        </p:nvSpPr>
        <p:spPr>
          <a:xfrm>
            <a:off x="1473200" y="6858000"/>
            <a:ext cx="9880600" cy="5105400"/>
          </a:xfrm>
          <a:prstGeom prst="rect">
            <a:avLst/>
          </a:prstGeom>
        </p:spPr>
        <p:txBody>
          <a:bodyPr anchor="t"/>
          <a:lstStyle>
            <a:lvl1pPr marL="0" indent="0" algn="ctr">
              <a:spcBef>
                <a:spcPts val="0"/>
              </a:spcBef>
              <a:buSzTx/>
              <a:buNone/>
              <a:defRPr sz="5600"/>
            </a:lvl1pPr>
            <a:lvl2pPr marL="0" indent="0" algn="ctr">
              <a:spcBef>
                <a:spcPts val="0"/>
              </a:spcBef>
              <a:buSzTx/>
              <a:buNone/>
              <a:defRPr sz="5600"/>
            </a:lvl2pPr>
            <a:lvl3pPr marL="0" indent="0" algn="ctr">
              <a:spcBef>
                <a:spcPts val="0"/>
              </a:spcBef>
              <a:buSzTx/>
              <a:buNone/>
              <a:defRPr sz="5600"/>
            </a:lvl3pPr>
            <a:lvl4pPr marL="0" indent="0" algn="ctr">
              <a:spcBef>
                <a:spcPts val="0"/>
              </a:spcBef>
              <a:buSzTx/>
              <a:buNone/>
              <a:defRPr sz="5600"/>
            </a:lvl4pPr>
            <a:lvl5pPr marL="0" indent="0" algn="ctr">
              <a:spcBef>
                <a:spcPts val="0"/>
              </a:spcBef>
              <a:buSzTx/>
              <a:buNone/>
              <a:defRPr sz="56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xfrm>
            <a:off x="1473200" y="3898900"/>
            <a:ext cx="21437600" cy="80391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Close-up of white flowers"/>
          <p:cNvSpPr/>
          <p:nvPr>
            <p:ph type="pic" sz="half" idx="21"/>
          </p:nvPr>
        </p:nvSpPr>
        <p:spPr>
          <a:xfrm>
            <a:off x="13984264" y="2560108"/>
            <a:ext cx="7900832" cy="9763516"/>
          </a:xfrm>
          <a:prstGeom prst="rect">
            <a:avLst/>
          </a:prstGeom>
          <a:ln w="9525">
            <a:round/>
          </a:ln>
          <a:effectLst>
            <a:outerShdw sx="100000" sy="100000" kx="0" ky="0" algn="b" rotWithShape="0" blurRad="63500" dist="38100" dir="5400000">
              <a:srgbClr val="000000">
                <a:alpha val="50000"/>
              </a:srgbClr>
            </a:outerShdw>
          </a:effectLst>
        </p:spPr>
        <p:txBody>
          <a:bodyPr lIns="91439" tIns="45719" rIns="91439" bIns="45719" anchor="t">
            <a:noAutofit/>
          </a:bodyPr>
          <a:lstStyle/>
          <a:p>
            <a:pPr/>
          </a:p>
        </p:txBody>
      </p:sp>
      <p:sp>
        <p:nvSpPr>
          <p:cNvPr id="66" name="Title Text"/>
          <p:cNvSpPr txBox="1"/>
          <p:nvPr>
            <p:ph type="title"/>
          </p:nvPr>
        </p:nvSpPr>
        <p:spPr>
          <a:xfrm>
            <a:off x="1473200" y="571500"/>
            <a:ext cx="21437600" cy="2997200"/>
          </a:xfrm>
          <a:prstGeom prst="rect">
            <a:avLst/>
          </a:prstGeom>
        </p:spPr>
        <p:txBody>
          <a:bodyPr/>
          <a:lstStyle/>
          <a:p>
            <a:pPr/>
            <a:r>
              <a:t>Title Text</a:t>
            </a:r>
          </a:p>
        </p:txBody>
      </p:sp>
      <p:sp>
        <p:nvSpPr>
          <p:cNvPr id="67" name="Body Level One…"/>
          <p:cNvSpPr txBox="1"/>
          <p:nvPr>
            <p:ph type="body" sz="half" idx="1"/>
          </p:nvPr>
        </p:nvSpPr>
        <p:spPr>
          <a:xfrm>
            <a:off x="1473200" y="4000500"/>
            <a:ext cx="10261600" cy="8026400"/>
          </a:xfrm>
          <a:prstGeom prst="rect">
            <a:avLst/>
          </a:prstGeom>
        </p:spPr>
        <p:txBody>
          <a:bodyPr/>
          <a:lstStyle>
            <a:lvl1pPr>
              <a:spcBef>
                <a:spcPts val="3900"/>
              </a:spcBef>
              <a:buBlip>
                <a:blip r:embed="rId2"/>
              </a:buBlip>
              <a:defRPr sz="4200"/>
            </a:lvl1pPr>
            <a:lvl2pPr>
              <a:spcBef>
                <a:spcPts val="3900"/>
              </a:spcBef>
              <a:buBlip>
                <a:blip r:embed="rId2"/>
              </a:buBlip>
              <a:defRPr sz="4200"/>
            </a:lvl2pPr>
            <a:lvl3pPr>
              <a:spcBef>
                <a:spcPts val="3900"/>
              </a:spcBef>
              <a:buBlip>
                <a:blip r:embed="rId2"/>
              </a:buBlip>
              <a:defRPr sz="4200"/>
            </a:lvl3pPr>
            <a:lvl4pPr>
              <a:spcBef>
                <a:spcPts val="3900"/>
              </a:spcBef>
              <a:buBlip>
                <a:blip r:embed="rId2"/>
              </a:buBlip>
              <a:defRPr sz="4200"/>
            </a:lvl4pPr>
            <a:lvl5pPr>
              <a:spcBef>
                <a:spcPts val="3900"/>
              </a:spcBef>
              <a:buBlip>
                <a:blip r:embed="rId2"/>
              </a:buBlip>
              <a:defRPr sz="42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3 - Up">
    <p:spTree>
      <p:nvGrpSpPr>
        <p:cNvPr id="1" name=""/>
        <p:cNvGrpSpPr/>
        <p:nvPr/>
      </p:nvGrpSpPr>
      <p:grpSpPr>
        <a:xfrm>
          <a:off x="0" y="0"/>
          <a:ext cx="0" cy="0"/>
          <a:chOff x="0" y="0"/>
          <a:chExt cx="0" cy="0"/>
        </a:xfrm>
      </p:grpSpPr>
      <p:sp>
        <p:nvSpPr>
          <p:cNvPr id="83" name="Close-up of white flowers"/>
          <p:cNvSpPr/>
          <p:nvPr>
            <p:ph type="pic" idx="21"/>
          </p:nvPr>
        </p:nvSpPr>
        <p:spPr>
          <a:xfrm>
            <a:off x="2184400" y="-997137"/>
            <a:ext cx="12649202" cy="15631354"/>
          </a:xfrm>
          <a:prstGeom prst="rect">
            <a:avLst/>
          </a:prstGeom>
          <a:ln w="9525">
            <a:round/>
          </a:ln>
          <a:effectLst>
            <a:outerShdw sx="100000" sy="100000" kx="0" ky="0" algn="b" rotWithShape="0" blurRad="63500" dist="38100" dir="5400000">
              <a:srgbClr val="000000">
                <a:alpha val="50000"/>
              </a:srgbClr>
            </a:outerShdw>
          </a:effectLst>
        </p:spPr>
        <p:txBody>
          <a:bodyPr lIns="91439" tIns="45719" rIns="91439" bIns="45719" anchor="t">
            <a:noAutofit/>
          </a:bodyPr>
          <a:lstStyle/>
          <a:p>
            <a:pPr/>
          </a:p>
        </p:txBody>
      </p:sp>
      <p:sp>
        <p:nvSpPr>
          <p:cNvPr id="84" name="Close-up of a black and white cone flower"/>
          <p:cNvSpPr/>
          <p:nvPr>
            <p:ph type="pic" sz="quarter" idx="22"/>
          </p:nvPr>
        </p:nvSpPr>
        <p:spPr>
          <a:xfrm>
            <a:off x="15786100" y="957174"/>
            <a:ext cx="6429375" cy="4284029"/>
          </a:xfrm>
          <a:prstGeom prst="rect">
            <a:avLst/>
          </a:prstGeom>
          <a:ln w="9525">
            <a:round/>
          </a:ln>
          <a:effectLst>
            <a:outerShdw sx="100000" sy="100000" kx="0" ky="0" algn="b" rotWithShape="0" blurRad="63500" dist="38100" dir="5400000">
              <a:srgbClr val="000000">
                <a:alpha val="50000"/>
              </a:srgbClr>
            </a:outerShdw>
          </a:effectLst>
        </p:spPr>
        <p:txBody>
          <a:bodyPr lIns="91439" tIns="45719" rIns="91439" bIns="45719" anchor="t">
            <a:noAutofit/>
          </a:bodyPr>
          <a:lstStyle/>
          <a:p>
            <a:pPr/>
          </a:p>
        </p:txBody>
      </p:sp>
      <p:sp>
        <p:nvSpPr>
          <p:cNvPr id="85" name="Close-up black and white photo of a daisy flower"/>
          <p:cNvSpPr/>
          <p:nvPr>
            <p:ph type="pic" sz="quarter" idx="23"/>
          </p:nvPr>
        </p:nvSpPr>
        <p:spPr>
          <a:xfrm>
            <a:off x="15786100" y="4597400"/>
            <a:ext cx="6426200" cy="9639300"/>
          </a:xfrm>
          <a:prstGeom prst="rect">
            <a:avLst/>
          </a:prstGeom>
          <a:ln w="9525">
            <a:round/>
          </a:ln>
          <a:effectLst>
            <a:outerShdw sx="100000" sy="100000" kx="0" ky="0" algn="b" rotWithShape="0" blurRad="63500" dist="38100" dir="5400000">
              <a:srgbClr val="000000">
                <a:alpha val="50000"/>
              </a:srgbClr>
            </a:outerShdw>
          </a:effectLst>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1473200" y="1765300"/>
            <a:ext cx="21437600" cy="10185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1473200" y="355600"/>
            <a:ext cx="214376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txBox="1"/>
          <p:nvPr>
            <p:ph type="sldNum" sz="quarter" idx="2"/>
          </p:nvPr>
        </p:nvSpPr>
        <p:spPr>
          <a:xfrm>
            <a:off x="11937207" y="12865100"/>
            <a:ext cx="485776" cy="558800"/>
          </a:xfrm>
          <a:prstGeom prst="rect">
            <a:avLst/>
          </a:prstGeom>
          <a:ln w="12700">
            <a:miter lim="400000"/>
          </a:ln>
        </p:spPr>
        <p:txBody>
          <a:bodyPr wrap="none" lIns="50800" tIns="50800" rIns="50800" bIns="50800" anchor="ctr">
            <a:spAutoFit/>
          </a:bodyPr>
          <a:lstStyle>
            <a:lvl1pPr>
              <a:defRPr sz="30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767367"/>
          </a:solidFill>
          <a:effectLst>
            <a:outerShdw sx="100000" sy="100000" kx="0" ky="0" algn="b" rotWithShape="0" blurRad="63500" dist="12700" dir="5400000">
              <a:srgbClr val="000000">
                <a:alpha val="30000"/>
              </a:srgbClr>
            </a:outerShdw>
          </a:effectLst>
          <a:uFillTx/>
          <a:latin typeface="+mn-lt"/>
          <a:ea typeface="+mn-ea"/>
          <a:cs typeface="+mn-cs"/>
          <a:sym typeface="Baskerville"/>
        </a:defRPr>
      </a:lvl1pPr>
      <a:lvl2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767367"/>
          </a:solidFill>
          <a:effectLst>
            <a:outerShdw sx="100000" sy="100000" kx="0" ky="0" algn="b" rotWithShape="0" blurRad="63500" dist="12700" dir="5400000">
              <a:srgbClr val="000000">
                <a:alpha val="30000"/>
              </a:srgbClr>
            </a:outerShdw>
          </a:effectLst>
          <a:uFillTx/>
          <a:latin typeface="+mn-lt"/>
          <a:ea typeface="+mn-ea"/>
          <a:cs typeface="+mn-cs"/>
          <a:sym typeface="Baskerville"/>
        </a:defRPr>
      </a:lvl2pPr>
      <a:lvl3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767367"/>
          </a:solidFill>
          <a:effectLst>
            <a:outerShdw sx="100000" sy="100000" kx="0" ky="0" algn="b" rotWithShape="0" blurRad="63500" dist="12700" dir="5400000">
              <a:srgbClr val="000000">
                <a:alpha val="30000"/>
              </a:srgbClr>
            </a:outerShdw>
          </a:effectLst>
          <a:uFillTx/>
          <a:latin typeface="+mn-lt"/>
          <a:ea typeface="+mn-ea"/>
          <a:cs typeface="+mn-cs"/>
          <a:sym typeface="Baskerville"/>
        </a:defRPr>
      </a:lvl3pPr>
      <a:lvl4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767367"/>
          </a:solidFill>
          <a:effectLst>
            <a:outerShdw sx="100000" sy="100000" kx="0" ky="0" algn="b" rotWithShape="0" blurRad="63500" dist="12700" dir="5400000">
              <a:srgbClr val="000000">
                <a:alpha val="30000"/>
              </a:srgbClr>
            </a:outerShdw>
          </a:effectLst>
          <a:uFillTx/>
          <a:latin typeface="+mn-lt"/>
          <a:ea typeface="+mn-ea"/>
          <a:cs typeface="+mn-cs"/>
          <a:sym typeface="Baskerville"/>
        </a:defRPr>
      </a:lvl4pPr>
      <a:lvl5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767367"/>
          </a:solidFill>
          <a:effectLst>
            <a:outerShdw sx="100000" sy="100000" kx="0" ky="0" algn="b" rotWithShape="0" blurRad="63500" dist="12700" dir="5400000">
              <a:srgbClr val="000000">
                <a:alpha val="30000"/>
              </a:srgbClr>
            </a:outerShdw>
          </a:effectLst>
          <a:uFillTx/>
          <a:latin typeface="+mn-lt"/>
          <a:ea typeface="+mn-ea"/>
          <a:cs typeface="+mn-cs"/>
          <a:sym typeface="Baskerville"/>
        </a:defRPr>
      </a:lvl5pPr>
      <a:lvl6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767367"/>
          </a:solidFill>
          <a:effectLst>
            <a:outerShdw sx="100000" sy="100000" kx="0" ky="0" algn="b" rotWithShape="0" blurRad="63500" dist="12700" dir="5400000">
              <a:srgbClr val="000000">
                <a:alpha val="30000"/>
              </a:srgbClr>
            </a:outerShdw>
          </a:effectLst>
          <a:uFillTx/>
          <a:latin typeface="+mn-lt"/>
          <a:ea typeface="+mn-ea"/>
          <a:cs typeface="+mn-cs"/>
          <a:sym typeface="Baskerville"/>
        </a:defRPr>
      </a:lvl6pPr>
      <a:lvl7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767367"/>
          </a:solidFill>
          <a:effectLst>
            <a:outerShdw sx="100000" sy="100000" kx="0" ky="0" algn="b" rotWithShape="0" blurRad="63500" dist="12700" dir="5400000">
              <a:srgbClr val="000000">
                <a:alpha val="30000"/>
              </a:srgbClr>
            </a:outerShdw>
          </a:effectLst>
          <a:uFillTx/>
          <a:latin typeface="+mn-lt"/>
          <a:ea typeface="+mn-ea"/>
          <a:cs typeface="+mn-cs"/>
          <a:sym typeface="Baskerville"/>
        </a:defRPr>
      </a:lvl7pPr>
      <a:lvl8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767367"/>
          </a:solidFill>
          <a:effectLst>
            <a:outerShdw sx="100000" sy="100000" kx="0" ky="0" algn="b" rotWithShape="0" blurRad="63500" dist="12700" dir="5400000">
              <a:srgbClr val="000000">
                <a:alpha val="30000"/>
              </a:srgbClr>
            </a:outerShdw>
          </a:effectLst>
          <a:uFillTx/>
          <a:latin typeface="+mn-lt"/>
          <a:ea typeface="+mn-ea"/>
          <a:cs typeface="+mn-cs"/>
          <a:sym typeface="Baskerville"/>
        </a:defRPr>
      </a:lvl8pPr>
      <a:lvl9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767367"/>
          </a:solidFill>
          <a:effectLst>
            <a:outerShdw sx="100000" sy="100000" kx="0" ky="0" algn="b" rotWithShape="0" blurRad="63500" dist="12700" dir="5400000">
              <a:srgbClr val="000000">
                <a:alpha val="30000"/>
              </a:srgbClr>
            </a:outerShdw>
          </a:effectLst>
          <a:uFillTx/>
          <a:latin typeface="+mn-lt"/>
          <a:ea typeface="+mn-ea"/>
          <a:cs typeface="+mn-cs"/>
          <a:sym typeface="Baskerville"/>
        </a:defRPr>
      </a:lvl9pPr>
    </p:titleStyle>
    <p:bodyStyle>
      <a:lvl1pPr marL="571500" marR="0" indent="-571500" algn="l" defTabSz="825500" rtl="0" latinLnBrk="0">
        <a:lnSpc>
          <a:spcPct val="100000"/>
        </a:lnSpc>
        <a:spcBef>
          <a:spcPts val="5100"/>
        </a:spcBef>
        <a:spcAft>
          <a:spcPts val="0"/>
        </a:spcAft>
        <a:buClrTx/>
        <a:buSzPct val="50000"/>
        <a:buFontTx/>
        <a:buBlip>
          <a:blip r:embed="rId3"/>
        </a:buBlip>
        <a:tabLst/>
        <a:defRPr b="0" baseline="0" cap="none" i="0" spc="0" strike="noStrike" sz="5000" u="none">
          <a:solidFill>
            <a:srgbClr val="5E5E5E"/>
          </a:solidFill>
          <a:uFillTx/>
          <a:latin typeface="Hoefler Text"/>
          <a:ea typeface="Hoefler Text"/>
          <a:cs typeface="Hoefler Text"/>
          <a:sym typeface="Hoefler Text"/>
        </a:defRPr>
      </a:lvl1pPr>
      <a:lvl2pPr marL="1143000" marR="0" indent="-571500" algn="l" defTabSz="825500" rtl="0" latinLnBrk="0">
        <a:lnSpc>
          <a:spcPct val="100000"/>
        </a:lnSpc>
        <a:spcBef>
          <a:spcPts val="5100"/>
        </a:spcBef>
        <a:spcAft>
          <a:spcPts val="0"/>
        </a:spcAft>
        <a:buClrTx/>
        <a:buSzPct val="50000"/>
        <a:buFontTx/>
        <a:buBlip>
          <a:blip r:embed="rId3"/>
        </a:buBlip>
        <a:tabLst/>
        <a:defRPr b="0" baseline="0" cap="none" i="0" spc="0" strike="noStrike" sz="5000" u="none">
          <a:solidFill>
            <a:srgbClr val="5E5E5E"/>
          </a:solidFill>
          <a:uFillTx/>
          <a:latin typeface="Hoefler Text"/>
          <a:ea typeface="Hoefler Text"/>
          <a:cs typeface="Hoefler Text"/>
          <a:sym typeface="Hoefler Text"/>
        </a:defRPr>
      </a:lvl2pPr>
      <a:lvl3pPr marL="1714500" marR="0" indent="-571500" algn="l" defTabSz="825500" rtl="0" latinLnBrk="0">
        <a:lnSpc>
          <a:spcPct val="100000"/>
        </a:lnSpc>
        <a:spcBef>
          <a:spcPts val="5100"/>
        </a:spcBef>
        <a:spcAft>
          <a:spcPts val="0"/>
        </a:spcAft>
        <a:buClrTx/>
        <a:buSzPct val="50000"/>
        <a:buFontTx/>
        <a:buBlip>
          <a:blip r:embed="rId3"/>
        </a:buBlip>
        <a:tabLst/>
        <a:defRPr b="0" baseline="0" cap="none" i="0" spc="0" strike="noStrike" sz="5000" u="none">
          <a:solidFill>
            <a:srgbClr val="5E5E5E"/>
          </a:solidFill>
          <a:uFillTx/>
          <a:latin typeface="Hoefler Text"/>
          <a:ea typeface="Hoefler Text"/>
          <a:cs typeface="Hoefler Text"/>
          <a:sym typeface="Hoefler Text"/>
        </a:defRPr>
      </a:lvl3pPr>
      <a:lvl4pPr marL="2286000" marR="0" indent="-571500" algn="l" defTabSz="825500" rtl="0" latinLnBrk="0">
        <a:lnSpc>
          <a:spcPct val="100000"/>
        </a:lnSpc>
        <a:spcBef>
          <a:spcPts val="5100"/>
        </a:spcBef>
        <a:spcAft>
          <a:spcPts val="0"/>
        </a:spcAft>
        <a:buClrTx/>
        <a:buSzPct val="50000"/>
        <a:buFontTx/>
        <a:buBlip>
          <a:blip r:embed="rId3"/>
        </a:buBlip>
        <a:tabLst/>
        <a:defRPr b="0" baseline="0" cap="none" i="0" spc="0" strike="noStrike" sz="5000" u="none">
          <a:solidFill>
            <a:srgbClr val="5E5E5E"/>
          </a:solidFill>
          <a:uFillTx/>
          <a:latin typeface="Hoefler Text"/>
          <a:ea typeface="Hoefler Text"/>
          <a:cs typeface="Hoefler Text"/>
          <a:sym typeface="Hoefler Text"/>
        </a:defRPr>
      </a:lvl4pPr>
      <a:lvl5pPr marL="2857500" marR="0" indent="-571500" algn="l" defTabSz="825500" rtl="0" latinLnBrk="0">
        <a:lnSpc>
          <a:spcPct val="100000"/>
        </a:lnSpc>
        <a:spcBef>
          <a:spcPts val="5100"/>
        </a:spcBef>
        <a:spcAft>
          <a:spcPts val="0"/>
        </a:spcAft>
        <a:buClrTx/>
        <a:buSzPct val="50000"/>
        <a:buFontTx/>
        <a:buBlip>
          <a:blip r:embed="rId3"/>
        </a:buBlip>
        <a:tabLst/>
        <a:defRPr b="0" baseline="0" cap="none" i="0" spc="0" strike="noStrike" sz="5000" u="none">
          <a:solidFill>
            <a:srgbClr val="5E5E5E"/>
          </a:solidFill>
          <a:uFillTx/>
          <a:latin typeface="Hoefler Text"/>
          <a:ea typeface="Hoefler Text"/>
          <a:cs typeface="Hoefler Text"/>
          <a:sym typeface="Hoefler Text"/>
        </a:defRPr>
      </a:lvl5pPr>
      <a:lvl6pPr marL="3429000" marR="0" indent="-571500" algn="l" defTabSz="825500" rtl="0" latinLnBrk="0">
        <a:lnSpc>
          <a:spcPct val="100000"/>
        </a:lnSpc>
        <a:spcBef>
          <a:spcPts val="5100"/>
        </a:spcBef>
        <a:spcAft>
          <a:spcPts val="0"/>
        </a:spcAft>
        <a:buClrTx/>
        <a:buSzPct val="50000"/>
        <a:buFontTx/>
        <a:buBlip>
          <a:blip r:embed="rId3"/>
        </a:buBlip>
        <a:tabLst/>
        <a:defRPr b="0" baseline="0" cap="none" i="0" spc="0" strike="noStrike" sz="5000" u="none">
          <a:solidFill>
            <a:srgbClr val="5E5E5E"/>
          </a:solidFill>
          <a:uFillTx/>
          <a:latin typeface="Hoefler Text"/>
          <a:ea typeface="Hoefler Text"/>
          <a:cs typeface="Hoefler Text"/>
          <a:sym typeface="Hoefler Text"/>
        </a:defRPr>
      </a:lvl6pPr>
      <a:lvl7pPr marL="4000500" marR="0" indent="-571500" algn="l" defTabSz="825500" rtl="0" latinLnBrk="0">
        <a:lnSpc>
          <a:spcPct val="100000"/>
        </a:lnSpc>
        <a:spcBef>
          <a:spcPts val="5100"/>
        </a:spcBef>
        <a:spcAft>
          <a:spcPts val="0"/>
        </a:spcAft>
        <a:buClrTx/>
        <a:buSzPct val="50000"/>
        <a:buFontTx/>
        <a:buBlip>
          <a:blip r:embed="rId3"/>
        </a:buBlip>
        <a:tabLst/>
        <a:defRPr b="0" baseline="0" cap="none" i="0" spc="0" strike="noStrike" sz="5000" u="none">
          <a:solidFill>
            <a:srgbClr val="5E5E5E"/>
          </a:solidFill>
          <a:uFillTx/>
          <a:latin typeface="Hoefler Text"/>
          <a:ea typeface="Hoefler Text"/>
          <a:cs typeface="Hoefler Text"/>
          <a:sym typeface="Hoefler Text"/>
        </a:defRPr>
      </a:lvl7pPr>
      <a:lvl8pPr marL="4572000" marR="0" indent="-571500" algn="l" defTabSz="825500" rtl="0" latinLnBrk="0">
        <a:lnSpc>
          <a:spcPct val="100000"/>
        </a:lnSpc>
        <a:spcBef>
          <a:spcPts val="5100"/>
        </a:spcBef>
        <a:spcAft>
          <a:spcPts val="0"/>
        </a:spcAft>
        <a:buClrTx/>
        <a:buSzPct val="50000"/>
        <a:buFontTx/>
        <a:buBlip>
          <a:blip r:embed="rId3"/>
        </a:buBlip>
        <a:tabLst/>
        <a:defRPr b="0" baseline="0" cap="none" i="0" spc="0" strike="noStrike" sz="5000" u="none">
          <a:solidFill>
            <a:srgbClr val="5E5E5E"/>
          </a:solidFill>
          <a:uFillTx/>
          <a:latin typeface="Hoefler Text"/>
          <a:ea typeface="Hoefler Text"/>
          <a:cs typeface="Hoefler Text"/>
          <a:sym typeface="Hoefler Text"/>
        </a:defRPr>
      </a:lvl8pPr>
      <a:lvl9pPr marL="5143500" marR="0" indent="-571500" algn="l" defTabSz="825500" rtl="0" latinLnBrk="0">
        <a:lnSpc>
          <a:spcPct val="100000"/>
        </a:lnSpc>
        <a:spcBef>
          <a:spcPts val="5100"/>
        </a:spcBef>
        <a:spcAft>
          <a:spcPts val="0"/>
        </a:spcAft>
        <a:buClrTx/>
        <a:buSzPct val="50000"/>
        <a:buFontTx/>
        <a:buBlip>
          <a:blip r:embed="rId3"/>
        </a:buBlip>
        <a:tabLst/>
        <a:defRPr b="0" baseline="0" cap="none" i="0" spc="0" strike="noStrike" sz="5000" u="none">
          <a:solidFill>
            <a:srgbClr val="5E5E5E"/>
          </a:solidFill>
          <a:uFillTx/>
          <a:latin typeface="Hoefler Text"/>
          <a:ea typeface="Hoefler Text"/>
          <a:cs typeface="Hoefler Text"/>
          <a:sym typeface="Hoefler Tex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Hoefler Text"/>
        </a:defRPr>
      </a:lvl1pPr>
      <a:lvl2pPr marL="0" marR="0" indent="228600" algn="ctr" defTabSz="82550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Hoefler Text"/>
        </a:defRPr>
      </a:lvl2pPr>
      <a:lvl3pPr marL="0" marR="0" indent="457200" algn="ctr" defTabSz="82550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Hoefler Text"/>
        </a:defRPr>
      </a:lvl3pPr>
      <a:lvl4pPr marL="0" marR="0" indent="685800" algn="ctr" defTabSz="82550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Hoefler Text"/>
        </a:defRPr>
      </a:lvl4pPr>
      <a:lvl5pPr marL="0" marR="0" indent="914400" algn="ctr" defTabSz="82550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Hoefler Text"/>
        </a:defRPr>
      </a:lvl5pPr>
      <a:lvl6pPr marL="0" marR="0" indent="1143000" algn="ctr" defTabSz="82550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Hoefler Text"/>
        </a:defRPr>
      </a:lvl6pPr>
      <a:lvl7pPr marL="0" marR="0" indent="1371600" algn="ctr" defTabSz="82550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Hoefler Text"/>
        </a:defRPr>
      </a:lvl7pPr>
      <a:lvl8pPr marL="0" marR="0" indent="1600200" algn="ctr" defTabSz="82550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Hoefler Text"/>
        </a:defRPr>
      </a:lvl8pPr>
      <a:lvl9pPr marL="0" marR="0" indent="1828800" algn="ctr" defTabSz="82550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Hoefler Tex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 Id="rId3" Type="http://schemas.openxmlformats.org/officeDocument/2006/relationships/image" Target="../media/image5.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Charlotte Mason for the 21st Century…"/>
          <p:cNvSpPr txBox="1"/>
          <p:nvPr>
            <p:ph type="subTitle" sz="quarter" idx="1"/>
          </p:nvPr>
        </p:nvSpPr>
        <p:spPr>
          <a:xfrm>
            <a:off x="1473200" y="10334911"/>
            <a:ext cx="21437601" cy="2032001"/>
          </a:xfrm>
          <a:prstGeom prst="rect">
            <a:avLst/>
          </a:prstGeom>
        </p:spPr>
        <p:txBody>
          <a:bodyPr/>
          <a:lstStyle/>
          <a:p>
            <a:pPr>
              <a:defRPr sz="8000"/>
            </a:pPr>
            <a:r>
              <a:t>Charlotte Mason for the 21</a:t>
            </a:r>
            <a:r>
              <a:rPr baseline="31999"/>
              <a:t>st</a:t>
            </a:r>
            <a:r>
              <a:t> Century</a:t>
            </a:r>
          </a:p>
          <a:p>
            <a:pPr>
              <a:defRPr sz="4000"/>
            </a:pPr>
            <a:r>
              <a:t>Carroll Smith</a:t>
            </a:r>
          </a:p>
        </p:txBody>
      </p:sp>
      <p:pic>
        <p:nvPicPr>
          <p:cNvPr id="120" name="CMI-Logo-RGB-Stacked-Purple.jpg" descr="CMI-Logo-RGB-Stacked-Purple.jpg"/>
          <p:cNvPicPr>
            <a:picLocks noChangeAspect="1"/>
          </p:cNvPicPr>
          <p:nvPr/>
        </p:nvPicPr>
        <p:blipFill>
          <a:blip r:embed="rId2">
            <a:extLst/>
          </a:blip>
          <a:stretch>
            <a:fillRect/>
          </a:stretch>
        </p:blipFill>
        <p:spPr>
          <a:xfrm>
            <a:off x="970097" y="10334911"/>
            <a:ext cx="2796203" cy="2796204"/>
          </a:xfrm>
          <a:prstGeom prst="rect">
            <a:avLst/>
          </a:prstGeom>
          <a:ln w="12700">
            <a:miter lim="400000"/>
          </a:ln>
        </p:spPr>
      </p:pic>
      <p:pic>
        <p:nvPicPr>
          <p:cNvPr id="121" name="Charlotte Mason high res..jpeg" descr="Charlotte Mason high res..jpeg"/>
          <p:cNvPicPr>
            <a:picLocks noChangeAspect="1"/>
          </p:cNvPicPr>
          <p:nvPr/>
        </p:nvPicPr>
        <p:blipFill>
          <a:blip r:embed="rId3">
            <a:extLst/>
          </a:blip>
          <a:stretch>
            <a:fillRect/>
          </a:stretch>
        </p:blipFill>
        <p:spPr>
          <a:xfrm>
            <a:off x="8844969" y="590195"/>
            <a:ext cx="6694062" cy="8754372"/>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History"/>
          <p:cNvSpPr txBox="1"/>
          <p:nvPr>
            <p:ph type="ctrTitle"/>
          </p:nvPr>
        </p:nvSpPr>
        <p:spPr>
          <a:prstGeom prst="rect">
            <a:avLst/>
          </a:prstGeom>
        </p:spPr>
        <p:txBody>
          <a:bodyPr/>
          <a:lstStyle/>
          <a:p>
            <a:pPr/>
            <a:r>
              <a:rPr sz="20000"/>
              <a:t>History</a:t>
            </a:r>
            <a:r>
              <a:t> </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 name="Education"/>
          <p:cNvSpPr txBox="1"/>
          <p:nvPr>
            <p:ph type="ctrTitle"/>
          </p:nvPr>
        </p:nvSpPr>
        <p:spPr>
          <a:prstGeom prst="rect">
            <a:avLst/>
          </a:prstGeom>
        </p:spPr>
        <p:txBody>
          <a:bodyPr/>
          <a:lstStyle>
            <a:lvl1pPr>
              <a:defRPr sz="20000"/>
            </a:lvl1pPr>
          </a:lstStyle>
          <a:p>
            <a:pPr/>
            <a:r>
              <a:t>Education</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What worked even fifty years ago will not work today, and what fulfils our needs today will not serve fifty years hence; there is no last word to be said upon education; (emphasis mine) it evolves with the evolution of the race” (School Education, p. 45"/>
          <p:cNvSpPr txBox="1"/>
          <p:nvPr/>
        </p:nvSpPr>
        <p:spPr>
          <a:xfrm>
            <a:off x="1782063" y="2317749"/>
            <a:ext cx="20819873" cy="9080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8800">
                <a:solidFill>
                  <a:srgbClr val="000000"/>
                </a:solidFill>
                <a:latin typeface="+mn-lt"/>
                <a:ea typeface="+mn-ea"/>
                <a:cs typeface="+mn-cs"/>
                <a:sym typeface="Baskerville"/>
              </a:defRPr>
            </a:pPr>
            <a:r>
              <a:t>“What worked even fifty years ago will not work today, and what fulfils our needs today will not serve fifty years hence; </a:t>
            </a:r>
            <a:r>
              <a:rPr i="1"/>
              <a:t>there is no last word to be said upon education</a:t>
            </a:r>
            <a:r>
              <a:t>; (emphasis mine) it evolves with the evolution of the race” (</a:t>
            </a:r>
            <a:r>
              <a:rPr i="1"/>
              <a:t>School Education</a:t>
            </a:r>
            <a:r>
              <a:t>, p. 45).  </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I emphasised habit too much in H.E. What I…"/>
          <p:cNvSpPr txBox="1"/>
          <p:nvPr/>
        </p:nvSpPr>
        <p:spPr>
          <a:xfrm>
            <a:off x="1372237" y="5460999"/>
            <a:ext cx="21639527" cy="279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9200">
                <a:solidFill>
                  <a:srgbClr val="000000"/>
                </a:solidFill>
                <a:uFill>
                  <a:solidFill>
                    <a:srgbClr val="000000"/>
                  </a:solidFill>
                </a:uFill>
                <a:latin typeface="+mn-lt"/>
                <a:ea typeface="+mn-ea"/>
                <a:cs typeface="+mn-cs"/>
                <a:sym typeface="Baskerville"/>
              </a:defRPr>
            </a:pPr>
            <a:r>
              <a:t> I emphasised habit too much in H.E. What I </a:t>
            </a:r>
          </a:p>
          <a:p>
            <a:pPr algn="l" defTabSz="457200">
              <a:defRPr sz="9200">
                <a:solidFill>
                  <a:srgbClr val="000000"/>
                </a:solidFill>
                <a:uFill>
                  <a:solidFill>
                    <a:srgbClr val="000000"/>
                  </a:solidFill>
                </a:uFill>
                <a:latin typeface="+mn-lt"/>
                <a:ea typeface="+mn-ea"/>
                <a:cs typeface="+mn-cs"/>
                <a:sym typeface="Baskerville"/>
              </a:defRPr>
            </a:pPr>
            <a:r>
              <a:t>urged there is true enough but unnecessary.</a:t>
            </a:r>
          </a:p>
        </p:txBody>
      </p:sp>
      <p:sp>
        <p:nvSpPr>
          <p:cNvPr id="149" name="From a letter to Henrietta Franklin, 10 September 1921"/>
          <p:cNvSpPr txBox="1"/>
          <p:nvPr/>
        </p:nvSpPr>
        <p:spPr>
          <a:xfrm>
            <a:off x="8490142" y="8941929"/>
            <a:ext cx="14272506"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mn-lt"/>
                <a:ea typeface="+mn-ea"/>
                <a:cs typeface="+mn-cs"/>
                <a:sym typeface="Baskerville"/>
              </a:defRPr>
            </a:lvl1pPr>
          </a:lstStyle>
          <a:p>
            <a:pPr/>
            <a:r>
              <a:t>From a letter to Henrietta Franklin, 10 September 1921</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Questions"/>
          <p:cNvSpPr txBox="1"/>
          <p:nvPr>
            <p:ph type="title"/>
          </p:nvPr>
        </p:nvSpPr>
        <p:spPr>
          <a:xfrm>
            <a:off x="1473200" y="4265570"/>
            <a:ext cx="21437601" cy="3429001"/>
          </a:xfrm>
          <a:prstGeom prst="rect">
            <a:avLst/>
          </a:prstGeom>
        </p:spPr>
        <p:txBody>
          <a:bodyPr/>
          <a:lstStyle>
            <a:lvl1pPr>
              <a:defRPr sz="20000">
                <a:solidFill>
                  <a:srgbClr val="070C3E"/>
                </a:solidFill>
              </a:defRPr>
            </a:lvl1pPr>
          </a:lstStyle>
          <a:p>
            <a:pPr/>
            <a:r>
              <a:t>Questions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 name="Mason as a poet"/>
          <p:cNvSpPr txBox="1"/>
          <p:nvPr>
            <p:ph type="title"/>
          </p:nvPr>
        </p:nvSpPr>
        <p:spPr>
          <a:prstGeom prst="rect">
            <a:avLst/>
          </a:prstGeom>
        </p:spPr>
        <p:txBody>
          <a:bodyPr/>
          <a:lstStyle/>
          <a:p>
            <a:pPr/>
            <a:r>
              <a:t>Mason as a poet</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We attempt to define a person, the most common-place person we know, but he will not submit to bounds; some unexpected beauty of nature breaks out; we find she is not what we thought, and begin to suspect that every person exceeds our…"/>
          <p:cNvSpPr txBox="1"/>
          <p:nvPr>
            <p:ph type="title"/>
          </p:nvPr>
        </p:nvSpPr>
        <p:spPr>
          <a:xfrm>
            <a:off x="1473200" y="1752600"/>
            <a:ext cx="9880600" cy="10210800"/>
          </a:xfrm>
          <a:prstGeom prst="rect">
            <a:avLst/>
          </a:prstGeom>
        </p:spPr>
        <p:txBody>
          <a:bodyPr anchor="t"/>
          <a:lstStyle/>
          <a:p>
            <a:pPr algn="l" defTabSz="443484">
              <a:tabLst>
                <a:tab pos="342900" algn="l"/>
                <a:tab pos="685800" algn="l"/>
                <a:tab pos="1028700" algn="l"/>
                <a:tab pos="1371600" algn="l"/>
                <a:tab pos="1714500" algn="l"/>
                <a:tab pos="2057400" algn="l"/>
                <a:tab pos="2413000" algn="l"/>
                <a:tab pos="2755900" algn="l"/>
                <a:tab pos="3098800" algn="l"/>
                <a:tab pos="3441700" algn="l"/>
                <a:tab pos="3784600" algn="l"/>
                <a:tab pos="4127500" algn="l"/>
              </a:tabLst>
              <a:defRPr sz="5820">
                <a:solidFill>
                  <a:srgbClr val="000000"/>
                </a:solidFill>
                <a:effectLst/>
                <a:uFill>
                  <a:solidFill>
                    <a:srgbClr val="000000"/>
                  </a:solidFill>
                </a:uFill>
              </a:defRPr>
            </a:pPr>
            <a:r>
              <a:t>We attempt to define a person, the most common-place person we know, but he will not submit to bounds; some unexpected beauty of nature breaks out; we find she is not what we thought, and begin to suspect that every person exceeds our </a:t>
            </a:r>
          </a:p>
          <a:p>
            <a:pPr algn="l" defTabSz="443484">
              <a:defRPr sz="5820">
                <a:solidFill>
                  <a:srgbClr val="000000"/>
                </a:solidFill>
                <a:effectLst/>
                <a:uFill>
                  <a:solidFill>
                    <a:srgbClr val="000000"/>
                  </a:solidFill>
                </a:uFill>
              </a:defRPr>
            </a:pPr>
            <a:r>
              <a:t>power of measurement.</a:t>
            </a:r>
            <a:r>
              <a:t>”   </a:t>
            </a:r>
          </a:p>
          <a:p>
            <a:pPr algn="l" defTabSz="443484">
              <a:defRPr sz="5820">
                <a:solidFill>
                  <a:srgbClr val="000000"/>
                </a:solidFill>
                <a:effectLst/>
                <a:uFill>
                  <a:solidFill>
                    <a:srgbClr val="000000"/>
                  </a:solidFill>
                </a:uFill>
              </a:defRPr>
            </a:pPr>
          </a:p>
          <a:p>
            <a:pPr algn="r" defTabSz="443484">
              <a:defRPr sz="5820">
                <a:solidFill>
                  <a:srgbClr val="000000"/>
                </a:solidFill>
                <a:effectLst/>
                <a:uFill>
                  <a:solidFill>
                    <a:srgbClr val="000000"/>
                  </a:solidFill>
                </a:uFill>
              </a:defRPr>
            </a:pPr>
            <a:r>
              <a:t>Charlotte Mason</a:t>
            </a:r>
          </a:p>
        </p:txBody>
      </p:sp>
      <p:pic>
        <p:nvPicPr>
          <p:cNvPr id="126" name="IMG_9305.jpeg" descr="IMG_9305.jpeg"/>
          <p:cNvPicPr>
            <a:picLocks noChangeAspect="1"/>
          </p:cNvPicPr>
          <p:nvPr/>
        </p:nvPicPr>
        <p:blipFill>
          <a:blip r:embed="rId2">
            <a:extLst/>
          </a:blip>
          <a:stretch>
            <a:fillRect/>
          </a:stretch>
        </p:blipFill>
        <p:spPr>
          <a:xfrm>
            <a:off x="13534978" y="645230"/>
            <a:ext cx="9319156" cy="1242554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Science"/>
          <p:cNvSpPr txBox="1"/>
          <p:nvPr>
            <p:ph type="ctrTitle"/>
          </p:nvPr>
        </p:nvSpPr>
        <p:spPr>
          <a:prstGeom prst="rect">
            <a:avLst/>
          </a:prstGeom>
        </p:spPr>
        <p:txBody>
          <a:bodyPr/>
          <a:lstStyle/>
          <a:p>
            <a:pPr/>
            <a:r>
              <a:t>Science</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 name="Science, history, philosophy, literature, must no longer be the luxuries of the 'educated' classes; all classes must be educated and sit down to these things of the mind as they do to their daily bread."/>
          <p:cNvSpPr txBox="1"/>
          <p:nvPr/>
        </p:nvSpPr>
        <p:spPr>
          <a:xfrm>
            <a:off x="1493803" y="2730499"/>
            <a:ext cx="21396394" cy="825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9300">
                <a:solidFill>
                  <a:srgbClr val="000000"/>
                </a:solidFill>
                <a:latin typeface="+mn-lt"/>
                <a:ea typeface="+mn-ea"/>
                <a:cs typeface="+mn-cs"/>
                <a:sym typeface="Baskerville"/>
              </a:defRPr>
            </a:lvl1pPr>
          </a:lstStyle>
          <a:p>
            <a:pPr/>
            <a:r>
              <a:t>Science, history, philosophy, literature, must no longer be the luxuries of the 'educated' classes; all classes must be educated and sit down to these things of the mind as they do to their daily bread. </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History must afford its pageants, science its wonders, literature its intimacies, philosophy its speculations, religion its assurances to every man, and his education must have prepared him for wanderings in these realms of gold."/>
          <p:cNvSpPr txBox="1"/>
          <p:nvPr/>
        </p:nvSpPr>
        <p:spPr>
          <a:xfrm>
            <a:off x="1588562" y="2585116"/>
            <a:ext cx="21206874" cy="9613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9300">
                <a:solidFill>
                  <a:srgbClr val="000000"/>
                </a:solidFill>
                <a:latin typeface="+mn-lt"/>
                <a:ea typeface="+mn-ea"/>
                <a:cs typeface="+mn-cs"/>
                <a:sym typeface="Baskerville"/>
              </a:defRPr>
            </a:lvl1pPr>
          </a:lstStyle>
          <a:p>
            <a:pPr/>
            <a:r>
              <a:t>History must afford its pageants, science its wonders, literature its intimacies, philosophy its speculations, religion its assurances to every man, and his education must have prepared him for wanderings in these realms of gold.</a:t>
            </a:r>
          </a:p>
        </p:txBody>
      </p:sp>
      <p:sp>
        <p:nvSpPr>
          <p:cNvPr id="133" name="An Essay Towards a Philosophy of Education, p. 42-43"/>
          <p:cNvSpPr txBox="1"/>
          <p:nvPr/>
        </p:nvSpPr>
        <p:spPr>
          <a:xfrm>
            <a:off x="8224029" y="10345408"/>
            <a:ext cx="13338811"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rPr i="1"/>
              <a:t>An Essay Towards a Philosophy of Education</a:t>
            </a:r>
            <a:r>
              <a:t>, p. 42-43</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 name="Living Education"/>
          <p:cNvSpPr txBox="1"/>
          <p:nvPr>
            <p:ph type="title"/>
          </p:nvPr>
        </p:nvSpPr>
        <p:spPr>
          <a:prstGeom prst="rect">
            <a:avLst/>
          </a:prstGeom>
        </p:spPr>
        <p:txBody>
          <a:bodyPr/>
          <a:lstStyle/>
          <a:p>
            <a:pPr/>
            <a:r>
              <a:t>Living Education</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Language and Narration"/>
          <p:cNvSpPr txBox="1"/>
          <p:nvPr>
            <p:ph type="title"/>
          </p:nvPr>
        </p:nvSpPr>
        <p:spPr>
          <a:prstGeom prst="rect">
            <a:avLst/>
          </a:prstGeom>
        </p:spPr>
        <p:txBody>
          <a:bodyPr/>
          <a:lstStyle/>
          <a:p>
            <a:pPr/>
            <a:r>
              <a:t>Language and Narration</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9" name="IMG_5885.jpeg" descr="IMG_5885.jpeg"/>
          <p:cNvPicPr>
            <a:picLocks noChangeAspect="1"/>
          </p:cNvPicPr>
          <p:nvPr/>
        </p:nvPicPr>
        <p:blipFill>
          <a:blip r:embed="rId2">
            <a:extLst/>
          </a:blip>
          <a:stretch>
            <a:fillRect/>
          </a:stretch>
        </p:blipFill>
        <p:spPr>
          <a:xfrm>
            <a:off x="0" y="-2445667"/>
            <a:ext cx="24638001" cy="18478501"/>
          </a:xfrm>
          <a:prstGeom prst="rect">
            <a:avLst/>
          </a:prstGeom>
          <a:ln w="12700">
            <a:miter lim="400000"/>
          </a:ln>
        </p:spPr>
      </p:pic>
      <p:sp>
        <p:nvSpPr>
          <p:cNvPr id="140" name="Nature"/>
          <p:cNvSpPr txBox="1"/>
          <p:nvPr/>
        </p:nvSpPr>
        <p:spPr>
          <a:xfrm>
            <a:off x="6565899" y="4648199"/>
            <a:ext cx="11506201" cy="467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0">
                <a:solidFill>
                  <a:srgbClr val="66E7CF"/>
                </a:solidFill>
              </a:defRPr>
            </a:lvl1pPr>
          </a:lstStyle>
          <a:p>
            <a:pPr/>
            <a:r>
              <a:t>Nature</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2.jpeg"/></Relationships>

</file>

<file path=ppt/theme/_rels/theme2.xml.rels><?xml version="1.0" encoding="UTF-8"?>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xmlns:r="http://schemas.openxmlformats.org/officeDocument/2006/relationships" name="Harmony">
  <a:themeElements>
    <a:clrScheme name="Harmony">
      <a:dk1>
        <a:srgbClr val="5E5E5E"/>
      </a:dk1>
      <a:lt1>
        <a:srgbClr val="5E0033"/>
      </a:lt1>
      <a:dk2>
        <a:srgbClr val="565F5F"/>
      </a:dk2>
      <a:lt2>
        <a:srgbClr val="C2CBCA"/>
      </a:lt2>
      <a:accent1>
        <a:srgbClr val="87AEC1"/>
      </a:accent1>
      <a:accent2>
        <a:srgbClr val="D6BB9E"/>
      </a:accent2>
      <a:accent3>
        <a:srgbClr val="CC7A69"/>
      </a:accent3>
      <a:accent4>
        <a:srgbClr val="EAAB5C"/>
      </a:accent4>
      <a:accent5>
        <a:srgbClr val="98C8C6"/>
      </a:accent5>
      <a:accent6>
        <a:srgbClr val="C3CD8B"/>
      </a:accent6>
      <a:hlink>
        <a:srgbClr val="0000FF"/>
      </a:hlink>
      <a:folHlink>
        <a:srgbClr val="FF00FF"/>
      </a:folHlink>
    </a:clrScheme>
    <a:fontScheme name="Harmony">
      <a:majorFont>
        <a:latin typeface="Baskerville"/>
        <a:ea typeface="Baskerville"/>
        <a:cs typeface="Baskerville"/>
      </a:majorFont>
      <a:minorFont>
        <a:latin typeface="Baskerville"/>
        <a:ea typeface="Baskerville"/>
        <a:cs typeface="Baskerville"/>
      </a:minorFont>
    </a:fontScheme>
    <a:fmtScheme name="Harmon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5">
              <a:hueOff val="85969"/>
              <a:satOff val="-7811"/>
              <a:lumOff val="-38955"/>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E5E5E"/>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Harmony">
  <a:themeElements>
    <a:clrScheme name="Harmony">
      <a:dk1>
        <a:srgbClr val="000000"/>
      </a:dk1>
      <a:lt1>
        <a:srgbClr val="FFFFFF"/>
      </a:lt1>
      <a:dk2>
        <a:srgbClr val="565F5F"/>
      </a:dk2>
      <a:lt2>
        <a:srgbClr val="C2CBCA"/>
      </a:lt2>
      <a:accent1>
        <a:srgbClr val="87AEC1"/>
      </a:accent1>
      <a:accent2>
        <a:srgbClr val="D6BB9E"/>
      </a:accent2>
      <a:accent3>
        <a:srgbClr val="CC7A69"/>
      </a:accent3>
      <a:accent4>
        <a:srgbClr val="EAAB5C"/>
      </a:accent4>
      <a:accent5>
        <a:srgbClr val="98C8C6"/>
      </a:accent5>
      <a:accent6>
        <a:srgbClr val="C3CD8B"/>
      </a:accent6>
      <a:hlink>
        <a:srgbClr val="0000FF"/>
      </a:hlink>
      <a:folHlink>
        <a:srgbClr val="FF00FF"/>
      </a:folHlink>
    </a:clrScheme>
    <a:fontScheme name="Harmony">
      <a:majorFont>
        <a:latin typeface="Baskerville"/>
        <a:ea typeface="Baskerville"/>
        <a:cs typeface="Baskerville"/>
      </a:majorFont>
      <a:minorFont>
        <a:latin typeface="Baskerville"/>
        <a:ea typeface="Baskerville"/>
        <a:cs typeface="Baskerville"/>
      </a:minorFont>
    </a:fontScheme>
    <a:fmtScheme name="Harmon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5">
              <a:hueOff val="85969"/>
              <a:satOff val="-7811"/>
              <a:lumOff val="-38955"/>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E5E5E"/>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