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5672E74-602F-463D-9BCD-78E94D260BF8}" type="datetimeFigureOut">
              <a:rPr lang="en-US" smtClean="0"/>
              <a:t>5/12/2010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1D9DC5-01B2-4B2C-B65A-1D476B055AB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338616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’I must be finished: I’ve reached the word count</a:t>
            </a:r>
            <a:r>
              <a:rPr lang="en-GB" dirty="0">
                <a:latin typeface="Tahoma" pitchFamily="34" charset="0"/>
                <a:cs typeface="Tahoma" pitchFamily="34" charset="0"/>
              </a:rPr>
              <a:t>’: engaging students with assessment criteria.</a:t>
            </a:r>
            <a:r>
              <a:rPr lang="en-GB" dirty="0"/>
              <a:t/>
            </a:r>
            <a:br>
              <a:rPr lang="en-GB" dirty="0"/>
            </a:br>
            <a:endParaRPr lang="en-GB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Tahoma" pitchFamily="34" charset="0"/>
                <a:cs typeface="Tahoma" pitchFamily="34" charset="0"/>
              </a:rPr>
              <a:t>Dr </a:t>
            </a:r>
            <a:r>
              <a:rPr lang="en-GB" dirty="0" err="1">
                <a:latin typeface="Tahoma" pitchFamily="34" charset="0"/>
                <a:cs typeface="Tahoma" pitchFamily="34" charset="0"/>
              </a:rPr>
              <a:t>Liane</a:t>
            </a:r>
            <a:r>
              <a:rPr lang="en-GB" dirty="0">
                <a:latin typeface="Tahoma" pitchFamily="34" charset="0"/>
                <a:cs typeface="Tahoma" pitchFamily="34" charset="0"/>
              </a:rPr>
              <a:t> </a:t>
            </a:r>
            <a:r>
              <a:rPr lang="en-GB" dirty="0" err="1">
                <a:latin typeface="Tahoma" pitchFamily="34" charset="0"/>
                <a:cs typeface="Tahoma" pitchFamily="34" charset="0"/>
              </a:rPr>
              <a:t>Purnell</a:t>
            </a:r>
            <a:endParaRPr lang="en-GB" dirty="0">
              <a:latin typeface="Tahoma" pitchFamily="34" charset="0"/>
              <a:cs typeface="Tahoma" pitchFamily="34" charset="0"/>
            </a:endParaRPr>
          </a:p>
          <a:p>
            <a:r>
              <a:rPr lang="en-GB" dirty="0">
                <a:latin typeface="Tahoma" pitchFamily="34" charset="0"/>
                <a:cs typeface="Tahoma" pitchFamily="34" charset="0"/>
              </a:rPr>
              <a:t>Newman University College, Birmingham</a:t>
            </a:r>
          </a:p>
          <a:p>
            <a:endParaRPr lang="en-GB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3600" dirty="0">
                <a:latin typeface="Tahoma" pitchFamily="34" charset="0"/>
                <a:cs typeface="Tahoma" pitchFamily="34" charset="0"/>
              </a:rPr>
              <a:t>discuss students’ engagement with assessment criterion</a:t>
            </a:r>
          </a:p>
          <a:p>
            <a:pPr lvl="0"/>
            <a:r>
              <a:rPr lang="en-GB" sz="3600" dirty="0">
                <a:latin typeface="Tahoma" pitchFamily="34" charset="0"/>
                <a:cs typeface="Tahoma" pitchFamily="34" charset="0"/>
              </a:rPr>
              <a:t>reflect upon </a:t>
            </a:r>
            <a:r>
              <a:rPr lang="en-GB" sz="3600" dirty="0" smtClean="0">
                <a:latin typeface="Tahoma" pitchFamily="34" charset="0"/>
                <a:cs typeface="Tahoma" pitchFamily="34" charset="0"/>
              </a:rPr>
              <a:t>my research </a:t>
            </a:r>
            <a:r>
              <a:rPr lang="en-GB" sz="3600" dirty="0">
                <a:latin typeface="Tahoma" pitchFamily="34" charset="0"/>
                <a:cs typeface="Tahoma" pitchFamily="34" charset="0"/>
              </a:rPr>
              <a:t>which considered: what students do with assessment criterion and why</a:t>
            </a:r>
          </a:p>
          <a:p>
            <a:pPr lvl="0"/>
            <a:r>
              <a:rPr lang="en-GB" sz="3600" dirty="0">
                <a:latin typeface="Tahoma" pitchFamily="34" charset="0"/>
                <a:cs typeface="Tahoma" pitchFamily="34" charset="0"/>
              </a:rPr>
              <a:t>consider the applicability of this approach in different contexts.</a:t>
            </a:r>
          </a:p>
          <a:p>
            <a:pPr>
              <a:buNone/>
            </a:pPr>
            <a:endParaRPr lang="en-GB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Tahoma" pitchFamily="34" charset="0"/>
                <a:cs typeface="Tahoma" pitchFamily="34" charset="0"/>
              </a:rPr>
              <a:t>This workshop will:</a:t>
            </a:r>
            <a:r>
              <a:rPr lang="en-GB" dirty="0"/>
              <a:t/>
            </a:r>
            <a:br>
              <a:rPr lang="en-GB" dirty="0"/>
            </a:br>
            <a:endParaRPr lang="en-GB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>
                <a:latin typeface="Tahoma" pitchFamily="34" charset="0"/>
                <a:cs typeface="Tahoma" pitchFamily="34" charset="0"/>
              </a:rPr>
              <a:t>Participants</a:t>
            </a:r>
          </a:p>
          <a:p>
            <a:r>
              <a:rPr lang="en-GB" dirty="0" smtClean="0">
                <a:latin typeface="Tahoma" pitchFamily="34" charset="0"/>
                <a:cs typeface="Tahoma" pitchFamily="34" charset="0"/>
              </a:rPr>
              <a:t>Year 2 undergraduate ITE KS2/3 (7-14) students </a:t>
            </a:r>
          </a:p>
          <a:p>
            <a:pPr>
              <a:buNone/>
            </a:pPr>
            <a:endParaRPr lang="en-GB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		    	male	              female 		total</a:t>
            </a:r>
          </a:p>
          <a:p>
            <a:r>
              <a:rPr lang="en-GB" b="1" dirty="0" smtClean="0">
                <a:latin typeface="Tahoma" pitchFamily="34" charset="0"/>
                <a:cs typeface="Tahoma" pitchFamily="34" charset="0"/>
              </a:rPr>
              <a:t>ICT</a:t>
            </a:r>
            <a:r>
              <a:rPr lang="en-GB" dirty="0" smtClean="0">
                <a:latin typeface="Tahoma" pitchFamily="34" charset="0"/>
                <a:cs typeface="Tahoma" pitchFamily="34" charset="0"/>
              </a:rPr>
              <a:t>		  17		      5		          12</a:t>
            </a:r>
          </a:p>
          <a:p>
            <a:r>
              <a:rPr lang="en-GB" b="1" dirty="0" smtClean="0">
                <a:latin typeface="Tahoma" pitchFamily="34" charset="0"/>
                <a:cs typeface="Tahoma" pitchFamily="34" charset="0"/>
              </a:rPr>
              <a:t>English</a:t>
            </a:r>
            <a:r>
              <a:rPr lang="en-GB" dirty="0" smtClean="0">
                <a:latin typeface="Tahoma" pitchFamily="34" charset="0"/>
                <a:cs typeface="Tahoma" pitchFamily="34" charset="0"/>
              </a:rPr>
              <a:t>	  13		    11		            2</a:t>
            </a:r>
          </a:p>
          <a:p>
            <a:r>
              <a:rPr lang="en-GB" b="1" dirty="0" smtClean="0">
                <a:latin typeface="Tahoma" pitchFamily="34" charset="0"/>
                <a:cs typeface="Tahoma" pitchFamily="34" charset="0"/>
              </a:rPr>
              <a:t>Science</a:t>
            </a:r>
            <a:r>
              <a:rPr lang="en-GB" dirty="0" smtClean="0">
                <a:latin typeface="Tahoma" pitchFamily="34" charset="0"/>
                <a:cs typeface="Tahoma" pitchFamily="34" charset="0"/>
              </a:rPr>
              <a:t>	  15		    13		            2	</a:t>
            </a:r>
          </a:p>
          <a:p>
            <a:pPr>
              <a:buNone/>
            </a:pPr>
            <a:r>
              <a:rPr lang="en-GB" dirty="0" smtClean="0">
                <a:latin typeface="Tahoma" pitchFamily="34" charset="0"/>
                <a:cs typeface="Tahoma" pitchFamily="34" charset="0"/>
              </a:rPr>
              <a:t> </a:t>
            </a:r>
          </a:p>
          <a:p>
            <a:r>
              <a:rPr lang="en-GB" dirty="0" smtClean="0">
                <a:latin typeface="Tahoma" pitchFamily="34" charset="0"/>
                <a:cs typeface="Tahoma" pitchFamily="34" charset="0"/>
              </a:rPr>
              <a:t>Module: assessment and inclusion in the core subjects of English, maths and science.</a:t>
            </a:r>
          </a:p>
          <a:p>
            <a:endParaRPr lang="en-GB" dirty="0" smtClean="0">
              <a:latin typeface="Tahoma" pitchFamily="34" charset="0"/>
              <a:cs typeface="Tahoma" pitchFamily="34" charset="0"/>
            </a:endParaRPr>
          </a:p>
          <a:p>
            <a:r>
              <a:rPr lang="en-GB" dirty="0" smtClean="0">
                <a:latin typeface="Tahoma" pitchFamily="34" charset="0"/>
                <a:cs typeface="Tahoma" pitchFamily="34" charset="0"/>
              </a:rPr>
              <a:t>Taught 1 x 1 hour ten minutes (by me for English) for 11 sessions in the autumn term. Assignment submission May 20</a:t>
            </a:r>
            <a:r>
              <a:rPr lang="en-GB" baseline="30000" dirty="0" smtClean="0">
                <a:latin typeface="Tahoma" pitchFamily="34" charset="0"/>
                <a:cs typeface="Tahoma" pitchFamily="34" charset="0"/>
              </a:rPr>
              <a:t>th</a:t>
            </a:r>
            <a:r>
              <a:rPr lang="en-GB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Tahoma" pitchFamily="34" charset="0"/>
                <a:cs typeface="Tahoma" pitchFamily="34" charset="0"/>
              </a:rPr>
              <a:t>Context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Tahoma" pitchFamily="34" charset="0"/>
                <a:cs typeface="Tahoma" pitchFamily="34" charset="0"/>
              </a:rPr>
              <a:t>Need to evidence Q standards for ITE</a:t>
            </a:r>
          </a:p>
          <a:p>
            <a:r>
              <a:rPr lang="en-GB" sz="3600" dirty="0" smtClean="0">
                <a:latin typeface="Tahoma" pitchFamily="34" charset="0"/>
                <a:cs typeface="Tahoma" pitchFamily="34" charset="0"/>
              </a:rPr>
              <a:t>All tasks collaborative, 10-15 </a:t>
            </a:r>
            <a:r>
              <a:rPr lang="en-GB" sz="3600" dirty="0" err="1" smtClean="0">
                <a:latin typeface="Tahoma" pitchFamily="34" charset="0"/>
                <a:cs typeface="Tahoma" pitchFamily="34" charset="0"/>
              </a:rPr>
              <a:t>mins</a:t>
            </a:r>
            <a:r>
              <a:rPr lang="en-GB" sz="3600" dirty="0" smtClean="0">
                <a:latin typeface="Tahoma" pitchFamily="34" charset="0"/>
                <a:cs typeface="Tahoma" pitchFamily="34" charset="0"/>
              </a:rPr>
              <a:t> and took place at start of sessions</a:t>
            </a:r>
          </a:p>
          <a:p>
            <a:r>
              <a:rPr lang="en-GB" sz="3600" dirty="0" smtClean="0">
                <a:latin typeface="Tahoma" pitchFamily="34" charset="0"/>
                <a:cs typeface="Tahoma" pitchFamily="34" charset="0"/>
              </a:rPr>
              <a:t>Marked anonymously</a:t>
            </a:r>
            <a:endParaRPr lang="en-GB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ahoma" pitchFamily="34" charset="0"/>
                <a:cs typeface="Tahoma" pitchFamily="34" charset="0"/>
              </a:rPr>
              <a:t>Context continued</a:t>
            </a:r>
            <a:endParaRPr lang="en-GB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>
                <a:latin typeface="Tahoma" pitchFamily="34" charset="0"/>
                <a:cs typeface="Tahoma" pitchFamily="34" charset="0"/>
              </a:rPr>
              <a:t>presentation of findings in relation to what students do with assessment criterion and why: </a:t>
            </a:r>
            <a:endParaRPr lang="en-GB" sz="3600" dirty="0" smtClean="0">
              <a:latin typeface="Tahoma" pitchFamily="34" charset="0"/>
              <a:cs typeface="Tahoma" pitchFamily="34" charset="0"/>
            </a:endParaRPr>
          </a:p>
          <a:p>
            <a:r>
              <a:rPr lang="en-GB" sz="3600" dirty="0" smtClean="0">
                <a:latin typeface="Tahoma" pitchFamily="34" charset="0"/>
                <a:cs typeface="Tahoma" pitchFamily="34" charset="0"/>
              </a:rPr>
              <a:t>participants </a:t>
            </a:r>
            <a:r>
              <a:rPr lang="en-GB" sz="3600" dirty="0">
                <a:latin typeface="Tahoma" pitchFamily="34" charset="0"/>
                <a:cs typeface="Tahoma" pitchFamily="34" charset="0"/>
              </a:rPr>
              <a:t>will analyse these and discuss implications for own practice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>
                <a:latin typeface="Tahoma" pitchFamily="34" charset="0"/>
                <a:cs typeface="Tahoma" pitchFamily="34" charset="0"/>
              </a:rPr>
              <a:t>Outline of tasks set and students’ responses</a:t>
            </a:r>
            <a:r>
              <a:rPr lang="en-GB" sz="36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endParaRPr lang="en-GB" sz="3600" dirty="0">
              <a:latin typeface="Tahoma" pitchFamily="34" charset="0"/>
              <a:cs typeface="Tahoma" pitchFamily="34" charset="0"/>
            </a:endParaRPr>
          </a:p>
          <a:p>
            <a:r>
              <a:rPr lang="en-GB" sz="3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GB" sz="3600" dirty="0">
                <a:latin typeface="Tahoma" pitchFamily="34" charset="0"/>
                <a:cs typeface="Tahoma" pitchFamily="34" charset="0"/>
              </a:rPr>
              <a:t>Discussion: would any of these work at your institution? What would you need to change?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Tahoma" pitchFamily="34" charset="0"/>
                <a:cs typeface="Tahoma" pitchFamily="34" charset="0"/>
              </a:rPr>
              <a:t>Outline of and discussion of e-tasks set and students’ response to them: </a:t>
            </a:r>
            <a:endParaRPr lang="en-GB" sz="3600" dirty="0" smtClean="0">
              <a:latin typeface="Tahoma" pitchFamily="34" charset="0"/>
              <a:cs typeface="Tahoma" pitchFamily="34" charset="0"/>
            </a:endParaRPr>
          </a:p>
          <a:p>
            <a:endParaRPr lang="en-GB" sz="3600" dirty="0">
              <a:latin typeface="Tahoma" pitchFamily="34" charset="0"/>
              <a:cs typeface="Tahoma" pitchFamily="34" charset="0"/>
            </a:endParaRPr>
          </a:p>
          <a:p>
            <a:r>
              <a:rPr lang="en-GB" sz="3600" dirty="0" smtClean="0">
                <a:latin typeface="Tahoma" pitchFamily="34" charset="0"/>
                <a:cs typeface="Tahoma" pitchFamily="34" charset="0"/>
              </a:rPr>
              <a:t>participants </a:t>
            </a:r>
            <a:r>
              <a:rPr lang="en-GB" sz="3600" dirty="0">
                <a:latin typeface="Tahoma" pitchFamily="34" charset="0"/>
                <a:cs typeface="Tahoma" pitchFamily="34" charset="0"/>
              </a:rPr>
              <a:t>analyse results and discuss: would you have expected this and what could change it?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8800" dirty="0" smtClean="0">
                <a:latin typeface="Tahoma" pitchFamily="34" charset="0"/>
                <a:cs typeface="Tahoma" pitchFamily="34" charset="0"/>
              </a:rPr>
              <a:t>Thank you!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183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’I must be finished: I’ve reached the word count’: engaging students with assessment criteria. </vt:lpstr>
      <vt:lpstr>This workshop will: </vt:lpstr>
      <vt:lpstr>Context </vt:lpstr>
      <vt:lpstr>Context continued</vt:lpstr>
      <vt:lpstr>Slide 5</vt:lpstr>
      <vt:lpstr>Slide 6</vt:lpstr>
      <vt:lpstr>Slide 7</vt:lpstr>
      <vt:lpstr>Slide 8</vt:lpstr>
    </vt:vector>
  </TitlesOfParts>
  <Company>Newman University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’I must be finished: I’ve reached the word count’: engaging students with assessment criteria. </dc:title>
  <dc:creator>IT Services</dc:creator>
  <cp:lastModifiedBy>IT Services</cp:lastModifiedBy>
  <cp:revision>5</cp:revision>
  <dcterms:created xsi:type="dcterms:W3CDTF">2010-05-12T10:35:22Z</dcterms:created>
  <dcterms:modified xsi:type="dcterms:W3CDTF">2010-05-12T11:05:40Z</dcterms:modified>
</cp:coreProperties>
</file>