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6" r:id="rId1"/>
  </p:sldMasterIdLst>
  <p:notesMasterIdLst>
    <p:notesMasterId r:id="rId12"/>
  </p:notesMasterIdLst>
  <p:handoutMasterIdLst>
    <p:handoutMasterId r:id="rId13"/>
  </p:handoutMasterIdLst>
  <p:sldIdLst>
    <p:sldId id="290" r:id="rId2"/>
    <p:sldId id="293" r:id="rId3"/>
    <p:sldId id="294" r:id="rId4"/>
    <p:sldId id="295" r:id="rId5"/>
    <p:sldId id="296" r:id="rId6"/>
    <p:sldId id="302" r:id="rId7"/>
    <p:sldId id="297" r:id="rId8"/>
    <p:sldId id="298" r:id="rId9"/>
    <p:sldId id="299" r:id="rId10"/>
    <p:sldId id="301" r:id="rId11"/>
  </p:sldIdLst>
  <p:sldSz cx="9144000" cy="6858000" type="screen4x3"/>
  <p:notesSz cx="9866313" cy="67357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99"/>
    <a:srgbClr val="336699"/>
    <a:srgbClr val="66FFFF"/>
    <a:srgbClr val="FF6699"/>
    <a:srgbClr val="FF3399"/>
    <a:srgbClr val="FF3300"/>
    <a:srgbClr val="CC33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614" autoAdjust="0"/>
    <p:restoredTop sz="90709" autoAdjust="0"/>
  </p:normalViewPr>
  <p:slideViewPr>
    <p:cSldViewPr>
      <p:cViewPr varScale="1">
        <p:scale>
          <a:sx n="66" d="100"/>
          <a:sy n="66" d="100"/>
        </p:scale>
        <p:origin x="-24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1698" y="-60"/>
      </p:cViewPr>
      <p:guideLst>
        <p:guide orient="horz" pos="2122"/>
        <p:guide pos="310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D3CA73-7224-46C8-BF23-E00147A4A5E4}" type="doc">
      <dgm:prSet loTypeId="urn:microsoft.com/office/officeart/2005/8/layout/radial1" loCatId="relationship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545788E4-AB97-4329-B557-8AB5D3DB7769}">
      <dgm:prSet phldrT="[Text]" custT="1"/>
      <dgm:spPr/>
      <dgm:t>
        <a:bodyPr/>
        <a:lstStyle/>
        <a:p>
          <a:r>
            <a:rPr lang="en-GB" sz="1600" b="1" dirty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NASC</a:t>
          </a:r>
        </a:p>
        <a:p>
          <a:r>
            <a:rPr lang="en-GB" sz="1600" b="1" dirty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CONNECTION </a:t>
          </a:r>
        </a:p>
        <a:p>
          <a:r>
            <a:rPr lang="en-GB" sz="1600" b="1" dirty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at</a:t>
          </a:r>
        </a:p>
        <a:p>
          <a:r>
            <a:rPr lang="en-GB" sz="1600" b="1" dirty="0">
              <a:solidFill>
                <a:srgbClr val="003399"/>
              </a:solidFill>
              <a:latin typeface="Arial" pitchFamily="34" charset="0"/>
              <a:cs typeface="Arial" pitchFamily="34" charset="0"/>
            </a:rPr>
            <a:t>St Mary's</a:t>
          </a:r>
        </a:p>
      </dgm:t>
    </dgm:pt>
    <dgm:pt modelId="{ABBA0723-1916-43C2-B3CA-DBFCD23EE451}" type="parTrans" cxnId="{2ABEC900-1DC9-4016-BFB6-6391C8F0E3DA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F76A6C7E-6D67-45A8-9F4A-CB102DE251F6}" type="sibTrans" cxnId="{2ABEC900-1DC9-4016-BFB6-6391C8F0E3DA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C96232FC-A56F-4E4B-8C8C-40C48A182FBB}">
      <dgm:prSet phldrT="[Text]" custT="1"/>
      <dgm:spPr/>
      <dgm:t>
        <a:bodyPr/>
        <a:lstStyle/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IFI</a:t>
          </a:r>
        </a:p>
      </dgm:t>
    </dgm:pt>
    <dgm:pt modelId="{BA00F6DC-B80D-4EB3-BC00-AE6075ABA45A}" type="parTrans" cxnId="{8A605D13-83C2-4485-B1B2-504261188D01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26ED18DA-24F2-47D6-A1BF-0BEC2A8D738B}" type="sibTrans" cxnId="{8A605D13-83C2-4485-B1B2-504261188D01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F0068B97-FD4E-45BE-BF8F-1F36168C9781}">
      <dgm:prSet phldrT="[Text]" custT="1"/>
      <dgm:spPr/>
      <dgm:t>
        <a:bodyPr/>
        <a:lstStyle/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SCOTENS</a:t>
          </a:r>
        </a:p>
      </dgm:t>
    </dgm:pt>
    <dgm:pt modelId="{66BDA378-341B-4122-BBAE-FDDEC96CBC0D}" type="parTrans" cxnId="{E8B10FE9-6379-4C19-A798-1DBCEA1F30E8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94917AB0-2A39-4CA3-8D8E-CB1D1453D01C}" type="sibTrans" cxnId="{E8B10FE9-6379-4C19-A798-1DBCEA1F30E8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1E7C9DB-0482-4C1F-A0E7-A847E3D90ACE}">
      <dgm:prSet phldrT="[Text]" custT="1"/>
      <dgm:spPr/>
      <dgm:t>
        <a:bodyPr/>
        <a:lstStyle/>
        <a:p>
          <a:r>
            <a:rPr lang="en-GB" sz="70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PIEE &amp; REGIO</a:t>
          </a:r>
          <a:endParaRPr lang="en-GB" sz="700" b="1" dirty="0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F9FAD697-B238-4792-9EE6-4D8E32F68034}" type="parTrans" cxnId="{0FD6D3CB-D8D6-48B0-AFBB-5D11331AE7DE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0A4C24A-92F7-44DB-A7A7-C04F158D5F1C}" type="sibTrans" cxnId="{0FD6D3CB-D8D6-48B0-AFBB-5D11331AE7DE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02BB71DC-6818-4B95-88F2-FF972A50AA3C}">
      <dgm:prSet phldrT="[Text]"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ERASMUS</a:t>
          </a:r>
        </a:p>
      </dgm:t>
    </dgm:pt>
    <dgm:pt modelId="{63A1667D-AA85-451C-9C66-69BB4B318AB8}" type="parTrans" cxnId="{71AC0504-870F-4D5A-B737-6708F41A74BF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73913B62-1198-4BB2-938B-15E639602C9B}" type="sibTrans" cxnId="{71AC0504-870F-4D5A-B737-6708F41A74BF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80B3FB6A-B9D2-4336-B4E8-DDA5BF0F8228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DMU</a:t>
          </a:r>
        </a:p>
      </dgm:t>
    </dgm:pt>
    <dgm:pt modelId="{C2796A94-B551-4318-AF36-B2ED5A504482}" type="parTrans" cxnId="{BFB32A27-4B0D-4D3B-AFA7-F2C43CCC5CB5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30F78717-630B-4371-B397-6B3FB539D62C}" type="sibTrans" cxnId="{BFB32A27-4B0D-4D3B-AFA7-F2C43CCC5CB5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A29507B3-1A6C-4BBD-8EC0-D57BF4237368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NORTH-SOUTH STUDENT EXCHANGE</a:t>
          </a:r>
        </a:p>
      </dgm:t>
    </dgm:pt>
    <dgm:pt modelId="{0B2A1FA4-E52D-4183-B5F3-CE24C6451204}" type="parTrans" cxnId="{4FEBB5F2-2F7A-4605-AD8D-C2BCA8F96A1B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1D67E739-3824-4D79-B9E5-E9B5E1D80D67}" type="sibTrans" cxnId="{4FEBB5F2-2F7A-4605-AD8D-C2BCA8F96A1B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8F614AD6-E843-4DF7-9A43-8B253927EC0D}">
      <dgm:prSet custT="1"/>
      <dgm:spPr/>
      <dgm:t>
        <a:bodyPr/>
        <a:lstStyle/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SCHOOL-BASED </a:t>
          </a:r>
          <a:r>
            <a:rPr lang="en-GB" sz="70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PARTNERSHIPS</a:t>
          </a:r>
          <a:endParaRPr lang="en-GB" sz="700" b="1" dirty="0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63A345B2-FA97-4E48-AAE0-1A50D4A60F85}" type="parTrans" cxnId="{D64AB944-5987-4C45-8644-F5768F72F72C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230F4E43-B301-4E04-A789-0A8DFF838B9D}" type="sibTrans" cxnId="{D64AB944-5987-4C45-8644-F5768F72F72C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4B2128F0-50E9-4FC1-9511-04D3A4A18769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UCET (NI)</a:t>
          </a:r>
        </a:p>
      </dgm:t>
    </dgm:pt>
    <dgm:pt modelId="{6D1733EF-F41A-4AD6-86B7-E62058C5E88F}" type="parTrans" cxnId="{981C05BF-3651-4362-99E1-233D1222809E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519F5AEB-6AD0-4238-A8FB-0D923B736E9F}" type="sibTrans" cxnId="{981C05BF-3651-4362-99E1-233D1222809E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CD561BCD-8636-4637-9053-EE080236BEE7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PMB</a:t>
          </a:r>
        </a:p>
      </dgm:t>
    </dgm:pt>
    <dgm:pt modelId="{186FD41D-2DE9-4FD7-BA5C-905E8A59B0C5}" type="parTrans" cxnId="{B98F07FA-7CCD-46F9-9578-F829F9ADB8C6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0744BFCB-32D6-4FCB-8A03-D2F65ACD8E85}" type="sibTrans" cxnId="{B98F07FA-7CCD-46F9-9578-F829F9ADB8C6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8D6E51F0-8585-4EB2-860C-6A26D093A6A3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INTEGRATED SERVICES</a:t>
          </a:r>
        </a:p>
      </dgm:t>
    </dgm:pt>
    <dgm:pt modelId="{A02801A4-469C-4553-B5FE-F7BA204C2757}" type="parTrans" cxnId="{739382F6-2701-4F01-B0F5-A3B4D4D93043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7E22B134-81BA-487A-B359-808F2E4D5121}" type="sibTrans" cxnId="{739382F6-2701-4F01-B0F5-A3B4D4D93043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FB5E411A-ED3F-449B-9B2D-B03654E86896}">
      <dgm:prSet custT="1"/>
      <dgm:spPr/>
      <dgm:t>
        <a:bodyPr/>
        <a:lstStyle/>
        <a:p>
          <a:r>
            <a:rPr lang="en-GB" sz="55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ENTREPRENEURSHIP</a:t>
          </a:r>
          <a:endParaRPr lang="en-GB" sz="550" b="1" dirty="0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F758D64-08D4-4919-88B8-C5AAB583FE74}" type="parTrans" cxnId="{D01E7E63-B76D-47FB-90A7-5243EEE065C3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CBE11DCB-5FDE-4723-B36B-2680D4DBBCD7}" type="sibTrans" cxnId="{D01E7E63-B76D-47FB-90A7-5243EEE065C3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6911BB4F-AC65-453A-A10F-9C588D7B8E98}">
      <dgm:prSet custT="1"/>
      <dgm:spPr/>
      <dgm:t>
        <a:bodyPr/>
        <a:lstStyle/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PGCE </a:t>
          </a:r>
          <a:endParaRPr lang="en-GB" sz="700" b="1" dirty="0" smtClean="0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  <a:p>
          <a:r>
            <a:rPr lang="en-GB" sz="70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(</a:t>
          </a:r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Post-Primary)</a:t>
          </a:r>
        </a:p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IME ENHANCEMENT</a:t>
          </a:r>
        </a:p>
      </dgm:t>
    </dgm:pt>
    <dgm:pt modelId="{24741DD5-6B8D-4601-BD71-5DE0F47ED001}" type="parTrans" cxnId="{AD1A5B9F-3801-4734-AE0E-10608FBD6B06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56FC48EF-54CF-4282-98B0-CCA1261F9BE0}" type="sibTrans" cxnId="{AD1A5B9F-3801-4734-AE0E-10608FBD6B06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5E8DB312-6CAE-4B1F-B75E-DF34D6CB3E6B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SOCIETY FOR THE DEAF</a:t>
          </a:r>
        </a:p>
      </dgm:t>
    </dgm:pt>
    <dgm:pt modelId="{73CD1806-E948-4EF4-9755-89821DB06F31}" type="parTrans" cxnId="{1692322D-B0BF-461A-B3DA-86AACEC98680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2626FE3F-2507-4A59-9A89-0C3E9DBF25F7}" type="sibTrans" cxnId="{1692322D-B0BF-461A-B3DA-86AACEC98680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F661FB33-BECC-4F3D-9524-CD22B8B052A8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LITERACY AND NUMERACY STRATEGIES</a:t>
          </a:r>
        </a:p>
      </dgm:t>
    </dgm:pt>
    <dgm:pt modelId="{0D7DECE1-07F5-4E68-80EC-E8DEBC20AC9F}" type="parTrans" cxnId="{D4B4B812-59FD-4D88-8DF6-190496BBD45D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D78E72CA-FC77-4E60-BB5F-D73E159E3982}" type="sibTrans" cxnId="{D4B4B812-59FD-4D88-8DF6-190496BBD45D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9C91922A-5411-4859-9669-3D9F1DE8C02B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NI ASSEMBLY EDUCATION</a:t>
          </a:r>
        </a:p>
      </dgm:t>
    </dgm:pt>
    <dgm:pt modelId="{F6832F9B-3181-4B24-A5E7-FEFCA4B61635}" type="parTrans" cxnId="{74F32602-053E-46B5-8E7C-377C6F663128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4E61302B-DCE2-440A-B76A-8BF532100A7D}" type="sibTrans" cxnId="{74F32602-053E-46B5-8E7C-377C6F663128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92B98919-58F2-4449-BCF9-B4C4B6A10433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COMENIUS</a:t>
          </a:r>
        </a:p>
      </dgm:t>
    </dgm:pt>
    <dgm:pt modelId="{79ADDE9C-B028-4DBF-BB75-8CA988468679}" type="parTrans" cxnId="{B1B54FD0-D7CD-4F48-942E-BB593139934A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A640AAA-7D9C-4B5A-A530-DB9ABBA6FEB6}" type="sibTrans" cxnId="{B1B54FD0-D7CD-4F48-942E-BB593139934A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C0ABF4CC-6691-4D7D-A687-C797555E1821}">
      <dgm:prSet custT="1"/>
      <dgm:spPr/>
      <dgm:t>
        <a:bodyPr/>
        <a:lstStyle/>
        <a:p>
          <a:r>
            <a:rPr lang="en-GB" sz="700" b="1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IME REVIEW</a:t>
          </a:r>
        </a:p>
      </dgm:t>
    </dgm:pt>
    <dgm:pt modelId="{FB4991A2-AA67-4EBA-ACEF-03BDE995A4DD}" type="parTrans" cxnId="{79F7971A-D048-47BA-B32C-9EF533CC3E48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1F6F1182-EF37-4EB8-8F72-AA363E0C4582}" type="sibTrans" cxnId="{79F7971A-D048-47BA-B32C-9EF533CC3E48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8391278-A5BA-4562-8508-8340AA1261B5}">
      <dgm:prSet custT="1"/>
      <dgm:spPr/>
      <dgm:t>
        <a:bodyPr/>
        <a:lstStyle/>
        <a:p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LLP INTENSIVE </a:t>
          </a:r>
          <a:r>
            <a:rPr lang="en-GB" sz="70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PROGRAMME </a:t>
          </a:r>
        </a:p>
        <a:p>
          <a:r>
            <a:rPr lang="en-GB" sz="700" b="1" dirty="0" smtClean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ON </a:t>
          </a:r>
          <a:r>
            <a:rPr lang="en-GB" sz="700" b="1" dirty="0">
              <a:solidFill>
                <a:srgbClr val="003399"/>
              </a:solidFill>
              <a:latin typeface="Arial Narrow" pitchFamily="34" charset="0"/>
              <a:cs typeface="Arial" pitchFamily="34" charset="0"/>
            </a:rPr>
            <a:t>SEN</a:t>
          </a:r>
        </a:p>
      </dgm:t>
    </dgm:pt>
    <dgm:pt modelId="{A8CC6853-3CB7-43CC-9E7F-D73D2861603E}" type="sibTrans" cxnId="{90607CCE-C374-402F-9B03-9D0294E97EF3}">
      <dgm:prSet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BF342A97-7E39-4FD9-9FCB-7601BFF42CE3}" type="parTrans" cxnId="{90607CCE-C374-402F-9B03-9D0294E97EF3}">
      <dgm:prSet custT="1"/>
      <dgm:spPr/>
      <dgm:t>
        <a:bodyPr/>
        <a:lstStyle/>
        <a:p>
          <a:endParaRPr lang="en-GB" sz="700" b="1">
            <a:solidFill>
              <a:srgbClr val="003399"/>
            </a:solidFill>
            <a:latin typeface="Arial Narrow" pitchFamily="34" charset="0"/>
            <a:cs typeface="Arial" pitchFamily="34" charset="0"/>
          </a:endParaRPr>
        </a:p>
      </dgm:t>
    </dgm:pt>
    <dgm:pt modelId="{4673CDBC-0ED0-414A-AE08-2E68471DE165}" type="pres">
      <dgm:prSet presAssocID="{6AD3CA73-7224-46C8-BF23-E00147A4A5E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7234373-842E-4B5C-970D-6E3D60C6E0B8}" type="pres">
      <dgm:prSet presAssocID="{545788E4-AB97-4329-B557-8AB5D3DB7769}" presName="centerShape" presStyleLbl="node0" presStyleIdx="0" presStyleCnt="1" custScaleX="407004" custScaleY="416150"/>
      <dgm:spPr/>
      <dgm:t>
        <a:bodyPr/>
        <a:lstStyle/>
        <a:p>
          <a:endParaRPr lang="en-GB"/>
        </a:p>
      </dgm:t>
    </dgm:pt>
    <dgm:pt modelId="{52223316-E338-4A78-8158-69CB34E6F54E}" type="pres">
      <dgm:prSet presAssocID="{BA00F6DC-B80D-4EB3-BC00-AE6075ABA45A}" presName="Name9" presStyleLbl="parChTrans1D2" presStyleIdx="0" presStyleCnt="18"/>
      <dgm:spPr/>
      <dgm:t>
        <a:bodyPr/>
        <a:lstStyle/>
        <a:p>
          <a:endParaRPr lang="en-GB"/>
        </a:p>
      </dgm:t>
    </dgm:pt>
    <dgm:pt modelId="{C742B385-FB4E-4892-8D66-9DF04566C5AC}" type="pres">
      <dgm:prSet presAssocID="{BA00F6DC-B80D-4EB3-BC00-AE6075ABA45A}" presName="connTx" presStyleLbl="parChTrans1D2" presStyleIdx="0" presStyleCnt="18"/>
      <dgm:spPr/>
      <dgm:t>
        <a:bodyPr/>
        <a:lstStyle/>
        <a:p>
          <a:endParaRPr lang="en-GB"/>
        </a:p>
      </dgm:t>
    </dgm:pt>
    <dgm:pt modelId="{5D8847A6-CACA-4B20-AC89-353655CBDE1B}" type="pres">
      <dgm:prSet presAssocID="{C96232FC-A56F-4E4B-8C8C-40C48A182FBB}" presName="node" presStyleLbl="node1" presStyleIdx="0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C078D5-2076-4118-A7CE-7BA5BFE3DF0B}" type="pres">
      <dgm:prSet presAssocID="{66BDA378-341B-4122-BBAE-FDDEC96CBC0D}" presName="Name9" presStyleLbl="parChTrans1D2" presStyleIdx="1" presStyleCnt="18"/>
      <dgm:spPr/>
      <dgm:t>
        <a:bodyPr/>
        <a:lstStyle/>
        <a:p>
          <a:endParaRPr lang="en-GB"/>
        </a:p>
      </dgm:t>
    </dgm:pt>
    <dgm:pt modelId="{0719C34D-A52B-4177-A9BB-3E68465F37D2}" type="pres">
      <dgm:prSet presAssocID="{66BDA378-341B-4122-BBAE-FDDEC96CBC0D}" presName="connTx" presStyleLbl="parChTrans1D2" presStyleIdx="1" presStyleCnt="18"/>
      <dgm:spPr/>
      <dgm:t>
        <a:bodyPr/>
        <a:lstStyle/>
        <a:p>
          <a:endParaRPr lang="en-GB"/>
        </a:p>
      </dgm:t>
    </dgm:pt>
    <dgm:pt modelId="{4067E316-8121-4680-8D46-B41170F04FDE}" type="pres">
      <dgm:prSet presAssocID="{F0068B97-FD4E-45BE-BF8F-1F36168C9781}" presName="node" presStyleLbl="node1" presStyleIdx="1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6C24704-34CD-4839-975D-E673D9510F79}" type="pres">
      <dgm:prSet presAssocID="{0B2A1FA4-E52D-4183-B5F3-CE24C6451204}" presName="Name9" presStyleLbl="parChTrans1D2" presStyleIdx="2" presStyleCnt="18"/>
      <dgm:spPr/>
      <dgm:t>
        <a:bodyPr/>
        <a:lstStyle/>
        <a:p>
          <a:endParaRPr lang="en-GB"/>
        </a:p>
      </dgm:t>
    </dgm:pt>
    <dgm:pt modelId="{EFC5E554-10FF-46D6-83D3-0F4663541671}" type="pres">
      <dgm:prSet presAssocID="{0B2A1FA4-E52D-4183-B5F3-CE24C6451204}" presName="connTx" presStyleLbl="parChTrans1D2" presStyleIdx="2" presStyleCnt="18"/>
      <dgm:spPr/>
      <dgm:t>
        <a:bodyPr/>
        <a:lstStyle/>
        <a:p>
          <a:endParaRPr lang="en-GB"/>
        </a:p>
      </dgm:t>
    </dgm:pt>
    <dgm:pt modelId="{6BFBD48D-C90B-4571-997B-D45EE0B981F9}" type="pres">
      <dgm:prSet presAssocID="{A29507B3-1A6C-4BBD-8EC0-D57BF4237368}" presName="node" presStyleLbl="node1" presStyleIdx="2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3334E43-3134-4905-B989-E09239998528}" type="pres">
      <dgm:prSet presAssocID="{63A345B2-FA97-4E48-AAE0-1A50D4A60F85}" presName="Name9" presStyleLbl="parChTrans1D2" presStyleIdx="3" presStyleCnt="18"/>
      <dgm:spPr/>
      <dgm:t>
        <a:bodyPr/>
        <a:lstStyle/>
        <a:p>
          <a:endParaRPr lang="en-GB"/>
        </a:p>
      </dgm:t>
    </dgm:pt>
    <dgm:pt modelId="{A2E7FA7F-8A50-4D68-A00B-870CFBE457BF}" type="pres">
      <dgm:prSet presAssocID="{63A345B2-FA97-4E48-AAE0-1A50D4A60F85}" presName="connTx" presStyleLbl="parChTrans1D2" presStyleIdx="3" presStyleCnt="18"/>
      <dgm:spPr/>
      <dgm:t>
        <a:bodyPr/>
        <a:lstStyle/>
        <a:p>
          <a:endParaRPr lang="en-GB"/>
        </a:p>
      </dgm:t>
    </dgm:pt>
    <dgm:pt modelId="{6B3D97F9-21C4-4A12-A0CA-C1AF7E39809A}" type="pres">
      <dgm:prSet presAssocID="{8F614AD6-E843-4DF7-9A43-8B253927EC0D}" presName="node" presStyleLbl="node1" presStyleIdx="3" presStyleCnt="18" custScaleX="107386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D486BA-E9A3-4AC8-A9E4-A1D88053817C}" type="pres">
      <dgm:prSet presAssocID="{6D1733EF-F41A-4AD6-86B7-E62058C5E88F}" presName="Name9" presStyleLbl="parChTrans1D2" presStyleIdx="4" presStyleCnt="18"/>
      <dgm:spPr/>
      <dgm:t>
        <a:bodyPr/>
        <a:lstStyle/>
        <a:p>
          <a:endParaRPr lang="en-GB"/>
        </a:p>
      </dgm:t>
    </dgm:pt>
    <dgm:pt modelId="{A84CB3BA-58A8-4D66-A4BA-722FF90D8B0C}" type="pres">
      <dgm:prSet presAssocID="{6D1733EF-F41A-4AD6-86B7-E62058C5E88F}" presName="connTx" presStyleLbl="parChTrans1D2" presStyleIdx="4" presStyleCnt="18"/>
      <dgm:spPr/>
      <dgm:t>
        <a:bodyPr/>
        <a:lstStyle/>
        <a:p>
          <a:endParaRPr lang="en-GB"/>
        </a:p>
      </dgm:t>
    </dgm:pt>
    <dgm:pt modelId="{F9A41368-4482-4C77-8F98-A787FE381969}" type="pres">
      <dgm:prSet presAssocID="{4B2128F0-50E9-4FC1-9511-04D3A4A18769}" presName="node" presStyleLbl="node1" presStyleIdx="4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FFFFB9F-2896-4A68-9899-61CE5BE767F8}" type="pres">
      <dgm:prSet presAssocID="{186FD41D-2DE9-4FD7-BA5C-905E8A59B0C5}" presName="Name9" presStyleLbl="parChTrans1D2" presStyleIdx="5" presStyleCnt="18"/>
      <dgm:spPr/>
      <dgm:t>
        <a:bodyPr/>
        <a:lstStyle/>
        <a:p>
          <a:endParaRPr lang="en-GB"/>
        </a:p>
      </dgm:t>
    </dgm:pt>
    <dgm:pt modelId="{C724BC61-CEC3-423F-9C29-28B6D19175C7}" type="pres">
      <dgm:prSet presAssocID="{186FD41D-2DE9-4FD7-BA5C-905E8A59B0C5}" presName="connTx" presStyleLbl="parChTrans1D2" presStyleIdx="5" presStyleCnt="18"/>
      <dgm:spPr/>
      <dgm:t>
        <a:bodyPr/>
        <a:lstStyle/>
        <a:p>
          <a:endParaRPr lang="en-GB"/>
        </a:p>
      </dgm:t>
    </dgm:pt>
    <dgm:pt modelId="{B78E61E1-330F-412B-B395-ECD73B05DE49}" type="pres">
      <dgm:prSet presAssocID="{CD561BCD-8636-4637-9053-EE080236BEE7}" presName="node" presStyleLbl="node1" presStyleIdx="5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37A5159-BD26-4B39-A180-9C8FEB5D7698}" type="pres">
      <dgm:prSet presAssocID="{A02801A4-469C-4553-B5FE-F7BA204C2757}" presName="Name9" presStyleLbl="parChTrans1D2" presStyleIdx="6" presStyleCnt="18"/>
      <dgm:spPr/>
      <dgm:t>
        <a:bodyPr/>
        <a:lstStyle/>
        <a:p>
          <a:endParaRPr lang="en-GB"/>
        </a:p>
      </dgm:t>
    </dgm:pt>
    <dgm:pt modelId="{037D94C4-F9A6-4E54-B6B2-452DDB240E3E}" type="pres">
      <dgm:prSet presAssocID="{A02801A4-469C-4553-B5FE-F7BA204C2757}" presName="connTx" presStyleLbl="parChTrans1D2" presStyleIdx="6" presStyleCnt="18"/>
      <dgm:spPr/>
      <dgm:t>
        <a:bodyPr/>
        <a:lstStyle/>
        <a:p>
          <a:endParaRPr lang="en-GB"/>
        </a:p>
      </dgm:t>
    </dgm:pt>
    <dgm:pt modelId="{BE75730E-7E71-4E84-B2F6-EF35EEFF34BC}" type="pres">
      <dgm:prSet presAssocID="{8D6E51F0-8585-4EB2-860C-6A26D093A6A3}" presName="node" presStyleLbl="node1" presStyleIdx="6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69347EB-2150-4CC9-A595-2E592B97407A}" type="pres">
      <dgm:prSet presAssocID="{BF758D64-08D4-4919-88B8-C5AAB583FE74}" presName="Name9" presStyleLbl="parChTrans1D2" presStyleIdx="7" presStyleCnt="18"/>
      <dgm:spPr/>
      <dgm:t>
        <a:bodyPr/>
        <a:lstStyle/>
        <a:p>
          <a:endParaRPr lang="en-GB"/>
        </a:p>
      </dgm:t>
    </dgm:pt>
    <dgm:pt modelId="{8BA247A6-C066-4E6A-8C1E-1788D2480768}" type="pres">
      <dgm:prSet presAssocID="{BF758D64-08D4-4919-88B8-C5AAB583FE74}" presName="connTx" presStyleLbl="parChTrans1D2" presStyleIdx="7" presStyleCnt="18"/>
      <dgm:spPr/>
      <dgm:t>
        <a:bodyPr/>
        <a:lstStyle/>
        <a:p>
          <a:endParaRPr lang="en-GB"/>
        </a:p>
      </dgm:t>
    </dgm:pt>
    <dgm:pt modelId="{19E00514-330E-4497-9DF5-B0F55E759CBC}" type="pres">
      <dgm:prSet presAssocID="{FB5E411A-ED3F-449B-9B2D-B03654E86896}" presName="node" presStyleLbl="node1" presStyleIdx="7" presStyleCnt="18" custScaleX="114114" custScaleY="113887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7388ED-FA87-4079-B799-610FF0ECA415}" type="pres">
      <dgm:prSet presAssocID="{24741DD5-6B8D-4601-BD71-5DE0F47ED001}" presName="Name9" presStyleLbl="parChTrans1D2" presStyleIdx="8" presStyleCnt="18"/>
      <dgm:spPr/>
      <dgm:t>
        <a:bodyPr/>
        <a:lstStyle/>
        <a:p>
          <a:endParaRPr lang="en-GB"/>
        </a:p>
      </dgm:t>
    </dgm:pt>
    <dgm:pt modelId="{D9DB4A76-68F4-4316-8969-F6226C1BF364}" type="pres">
      <dgm:prSet presAssocID="{24741DD5-6B8D-4601-BD71-5DE0F47ED001}" presName="connTx" presStyleLbl="parChTrans1D2" presStyleIdx="8" presStyleCnt="18"/>
      <dgm:spPr/>
      <dgm:t>
        <a:bodyPr/>
        <a:lstStyle/>
        <a:p>
          <a:endParaRPr lang="en-GB"/>
        </a:p>
      </dgm:t>
    </dgm:pt>
    <dgm:pt modelId="{35DED711-0707-4C5E-BE86-401E05501876}" type="pres">
      <dgm:prSet presAssocID="{6911BB4F-AC65-453A-A10F-9C588D7B8E98}" presName="node" presStyleLbl="node1" presStyleIdx="8" presStyleCnt="18" custScaleX="10387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65645DB-0B99-4B42-BFA4-E8B9FFA5C77C}" type="pres">
      <dgm:prSet presAssocID="{73CD1806-E948-4EF4-9755-89821DB06F31}" presName="Name9" presStyleLbl="parChTrans1D2" presStyleIdx="9" presStyleCnt="18"/>
      <dgm:spPr/>
      <dgm:t>
        <a:bodyPr/>
        <a:lstStyle/>
        <a:p>
          <a:endParaRPr lang="en-GB"/>
        </a:p>
      </dgm:t>
    </dgm:pt>
    <dgm:pt modelId="{937C49F4-9E4E-495B-8D07-3B26601499A7}" type="pres">
      <dgm:prSet presAssocID="{73CD1806-E948-4EF4-9755-89821DB06F31}" presName="connTx" presStyleLbl="parChTrans1D2" presStyleIdx="9" presStyleCnt="18"/>
      <dgm:spPr/>
      <dgm:t>
        <a:bodyPr/>
        <a:lstStyle/>
        <a:p>
          <a:endParaRPr lang="en-GB"/>
        </a:p>
      </dgm:t>
    </dgm:pt>
    <dgm:pt modelId="{2191CBD0-5648-4014-92AC-B2D0B95F552C}" type="pres">
      <dgm:prSet presAssocID="{5E8DB312-6CAE-4B1F-B75E-DF34D6CB3E6B}" presName="node" presStyleLbl="node1" presStyleIdx="9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A479332-F6BC-4A61-A7C0-8BF0DCD71DCF}" type="pres">
      <dgm:prSet presAssocID="{0D7DECE1-07F5-4E68-80EC-E8DEBC20AC9F}" presName="Name9" presStyleLbl="parChTrans1D2" presStyleIdx="10" presStyleCnt="18"/>
      <dgm:spPr/>
      <dgm:t>
        <a:bodyPr/>
        <a:lstStyle/>
        <a:p>
          <a:endParaRPr lang="en-GB"/>
        </a:p>
      </dgm:t>
    </dgm:pt>
    <dgm:pt modelId="{BD1A2D12-6F16-41C9-A804-B2E9FFEF5F3B}" type="pres">
      <dgm:prSet presAssocID="{0D7DECE1-07F5-4E68-80EC-E8DEBC20AC9F}" presName="connTx" presStyleLbl="parChTrans1D2" presStyleIdx="10" presStyleCnt="18"/>
      <dgm:spPr/>
      <dgm:t>
        <a:bodyPr/>
        <a:lstStyle/>
        <a:p>
          <a:endParaRPr lang="en-GB"/>
        </a:p>
      </dgm:t>
    </dgm:pt>
    <dgm:pt modelId="{A3EABDFF-B839-46FF-A10C-45E36314D0AE}" type="pres">
      <dgm:prSet presAssocID="{F661FB33-BECC-4F3D-9524-CD22B8B052A8}" presName="node" presStyleLbl="node1" presStyleIdx="10" presStyleCnt="18" custRadScaleRad="98555" custRadScaleInc="-752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DFD967-D9BD-4D4F-AE1D-C6D5C0B3E089}" type="pres">
      <dgm:prSet presAssocID="{F6832F9B-3181-4B24-A5E7-FEFCA4B61635}" presName="Name9" presStyleLbl="parChTrans1D2" presStyleIdx="11" presStyleCnt="18"/>
      <dgm:spPr/>
      <dgm:t>
        <a:bodyPr/>
        <a:lstStyle/>
        <a:p>
          <a:endParaRPr lang="en-GB"/>
        </a:p>
      </dgm:t>
    </dgm:pt>
    <dgm:pt modelId="{D4BCF663-1B08-4728-B1E1-216917A3ED7E}" type="pres">
      <dgm:prSet presAssocID="{F6832F9B-3181-4B24-A5E7-FEFCA4B61635}" presName="connTx" presStyleLbl="parChTrans1D2" presStyleIdx="11" presStyleCnt="18"/>
      <dgm:spPr/>
      <dgm:t>
        <a:bodyPr/>
        <a:lstStyle/>
        <a:p>
          <a:endParaRPr lang="en-GB"/>
        </a:p>
      </dgm:t>
    </dgm:pt>
    <dgm:pt modelId="{61F69F30-5C8E-402D-A692-020E67E74795}" type="pres">
      <dgm:prSet presAssocID="{9C91922A-5411-4859-9669-3D9F1DE8C02B}" presName="node" presStyleLbl="node1" presStyleIdx="11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B0CC55E-0C4A-42FF-B4EA-0328FC864939}" type="pres">
      <dgm:prSet presAssocID="{79ADDE9C-B028-4DBF-BB75-8CA988468679}" presName="Name9" presStyleLbl="parChTrans1D2" presStyleIdx="12" presStyleCnt="18"/>
      <dgm:spPr/>
      <dgm:t>
        <a:bodyPr/>
        <a:lstStyle/>
        <a:p>
          <a:endParaRPr lang="en-GB"/>
        </a:p>
      </dgm:t>
    </dgm:pt>
    <dgm:pt modelId="{F3B103E4-308A-49D5-9E6E-21A533140EFA}" type="pres">
      <dgm:prSet presAssocID="{79ADDE9C-B028-4DBF-BB75-8CA988468679}" presName="connTx" presStyleLbl="parChTrans1D2" presStyleIdx="12" presStyleCnt="18"/>
      <dgm:spPr/>
      <dgm:t>
        <a:bodyPr/>
        <a:lstStyle/>
        <a:p>
          <a:endParaRPr lang="en-GB"/>
        </a:p>
      </dgm:t>
    </dgm:pt>
    <dgm:pt modelId="{987B6C89-BBE5-4EF9-A618-0F5171E217AD}" type="pres">
      <dgm:prSet presAssocID="{92B98919-58F2-4449-BCF9-B4C4B6A10433}" presName="node" presStyleLbl="node1" presStyleIdx="12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45A5C10-F49B-4E37-B77D-970C20C1EEF3}" type="pres">
      <dgm:prSet presAssocID="{F9FAD697-B238-4792-9EE6-4D8E32F68034}" presName="Name9" presStyleLbl="parChTrans1D2" presStyleIdx="13" presStyleCnt="18"/>
      <dgm:spPr/>
      <dgm:t>
        <a:bodyPr/>
        <a:lstStyle/>
        <a:p>
          <a:endParaRPr lang="en-GB"/>
        </a:p>
      </dgm:t>
    </dgm:pt>
    <dgm:pt modelId="{78343506-46F4-44A6-B9AB-425BAD4125F8}" type="pres">
      <dgm:prSet presAssocID="{F9FAD697-B238-4792-9EE6-4D8E32F68034}" presName="connTx" presStyleLbl="parChTrans1D2" presStyleIdx="13" presStyleCnt="18"/>
      <dgm:spPr/>
      <dgm:t>
        <a:bodyPr/>
        <a:lstStyle/>
        <a:p>
          <a:endParaRPr lang="en-GB"/>
        </a:p>
      </dgm:t>
    </dgm:pt>
    <dgm:pt modelId="{838996A6-40AD-4681-8820-3C21A1FBE5C4}" type="pres">
      <dgm:prSet presAssocID="{B1E7C9DB-0482-4C1F-A0E7-A847E3D90ACE}" presName="node" presStyleLbl="node1" presStyleIdx="13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9258F6-EDC5-45C2-A37A-E0CF31C2D457}" type="pres">
      <dgm:prSet presAssocID="{BF342A97-7E39-4FD9-9FCB-7601BFF42CE3}" presName="Name9" presStyleLbl="parChTrans1D2" presStyleIdx="14" presStyleCnt="18"/>
      <dgm:spPr/>
      <dgm:t>
        <a:bodyPr/>
        <a:lstStyle/>
        <a:p>
          <a:endParaRPr lang="en-GB"/>
        </a:p>
      </dgm:t>
    </dgm:pt>
    <dgm:pt modelId="{7AF5FBC3-9CD4-4465-980D-3948EBFFE549}" type="pres">
      <dgm:prSet presAssocID="{BF342A97-7E39-4FD9-9FCB-7601BFF42CE3}" presName="connTx" presStyleLbl="parChTrans1D2" presStyleIdx="14" presStyleCnt="18"/>
      <dgm:spPr/>
      <dgm:t>
        <a:bodyPr/>
        <a:lstStyle/>
        <a:p>
          <a:endParaRPr lang="en-GB"/>
        </a:p>
      </dgm:t>
    </dgm:pt>
    <dgm:pt modelId="{99AF3BC8-B70F-421B-BC35-E7231871D665}" type="pres">
      <dgm:prSet presAssocID="{B8391278-A5BA-4562-8508-8340AA1261B5}" presName="node" presStyleLbl="node1" presStyleIdx="14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6C5931-B3DD-4E19-B4B6-CBE6F28DDBE4}" type="pres">
      <dgm:prSet presAssocID="{FB4991A2-AA67-4EBA-ACEF-03BDE995A4DD}" presName="Name9" presStyleLbl="parChTrans1D2" presStyleIdx="15" presStyleCnt="18"/>
      <dgm:spPr/>
      <dgm:t>
        <a:bodyPr/>
        <a:lstStyle/>
        <a:p>
          <a:endParaRPr lang="en-GB"/>
        </a:p>
      </dgm:t>
    </dgm:pt>
    <dgm:pt modelId="{407A644E-DE46-4538-8F90-EBBA01A305B3}" type="pres">
      <dgm:prSet presAssocID="{FB4991A2-AA67-4EBA-ACEF-03BDE995A4DD}" presName="connTx" presStyleLbl="parChTrans1D2" presStyleIdx="15" presStyleCnt="18"/>
      <dgm:spPr/>
      <dgm:t>
        <a:bodyPr/>
        <a:lstStyle/>
        <a:p>
          <a:endParaRPr lang="en-GB"/>
        </a:p>
      </dgm:t>
    </dgm:pt>
    <dgm:pt modelId="{ACC663FD-0B3E-40AB-89CF-86790D8A7D5E}" type="pres">
      <dgm:prSet presAssocID="{C0ABF4CC-6691-4D7D-A687-C797555E1821}" presName="node" presStyleLbl="node1" presStyleIdx="15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41E9AAF-D9A9-4FE4-AA3D-125862DA70A2}" type="pres">
      <dgm:prSet presAssocID="{63A1667D-AA85-451C-9C66-69BB4B318AB8}" presName="Name9" presStyleLbl="parChTrans1D2" presStyleIdx="16" presStyleCnt="18"/>
      <dgm:spPr/>
      <dgm:t>
        <a:bodyPr/>
        <a:lstStyle/>
        <a:p>
          <a:endParaRPr lang="en-GB"/>
        </a:p>
      </dgm:t>
    </dgm:pt>
    <dgm:pt modelId="{02EFE7C9-EAA8-480B-B528-DC6AF7CF7477}" type="pres">
      <dgm:prSet presAssocID="{63A1667D-AA85-451C-9C66-69BB4B318AB8}" presName="connTx" presStyleLbl="parChTrans1D2" presStyleIdx="16" presStyleCnt="18"/>
      <dgm:spPr/>
      <dgm:t>
        <a:bodyPr/>
        <a:lstStyle/>
        <a:p>
          <a:endParaRPr lang="en-GB"/>
        </a:p>
      </dgm:t>
    </dgm:pt>
    <dgm:pt modelId="{88CEF4B9-A2C1-425A-9ABF-7BE577102B77}" type="pres">
      <dgm:prSet presAssocID="{02BB71DC-6818-4B95-88F2-FF972A50AA3C}" presName="node" presStyleLbl="node1" presStyleIdx="16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2022C82-1502-4888-B889-151C7CEFABCC}" type="pres">
      <dgm:prSet presAssocID="{C2796A94-B551-4318-AF36-B2ED5A504482}" presName="Name9" presStyleLbl="parChTrans1D2" presStyleIdx="17" presStyleCnt="18"/>
      <dgm:spPr/>
      <dgm:t>
        <a:bodyPr/>
        <a:lstStyle/>
        <a:p>
          <a:endParaRPr lang="en-GB"/>
        </a:p>
      </dgm:t>
    </dgm:pt>
    <dgm:pt modelId="{57FB04A6-6ABD-4E42-A7D6-E3B990690002}" type="pres">
      <dgm:prSet presAssocID="{C2796A94-B551-4318-AF36-B2ED5A504482}" presName="connTx" presStyleLbl="parChTrans1D2" presStyleIdx="17" presStyleCnt="18"/>
      <dgm:spPr/>
      <dgm:t>
        <a:bodyPr/>
        <a:lstStyle/>
        <a:p>
          <a:endParaRPr lang="en-GB"/>
        </a:p>
      </dgm:t>
    </dgm:pt>
    <dgm:pt modelId="{E2F50C89-DA6D-4BFC-8AC3-8E0F1AEFC676}" type="pres">
      <dgm:prSet presAssocID="{80B3FB6A-B9D2-4336-B4E8-DDA5BF0F8228}" presName="node" presStyleLbl="node1" presStyleIdx="17" presStyleCnt="18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D7E6306B-52FA-4FA5-AA5F-8550132F58C6}" type="presOf" srcId="{C0ABF4CC-6691-4D7D-A687-C797555E1821}" destId="{ACC663FD-0B3E-40AB-89CF-86790D8A7D5E}" srcOrd="0" destOrd="0" presId="urn:microsoft.com/office/officeart/2005/8/layout/radial1"/>
    <dgm:cxn modelId="{ECC1727F-8602-44C8-9DD6-DBDD5777A16B}" type="presOf" srcId="{C96232FC-A56F-4E4B-8C8C-40C48A182FBB}" destId="{5D8847A6-CACA-4B20-AC89-353655CBDE1B}" srcOrd="0" destOrd="0" presId="urn:microsoft.com/office/officeart/2005/8/layout/radial1"/>
    <dgm:cxn modelId="{2ABEC900-1DC9-4016-BFB6-6391C8F0E3DA}" srcId="{6AD3CA73-7224-46C8-BF23-E00147A4A5E4}" destId="{545788E4-AB97-4329-B557-8AB5D3DB7769}" srcOrd="0" destOrd="0" parTransId="{ABBA0723-1916-43C2-B3CA-DBFCD23EE451}" sibTransId="{F76A6C7E-6D67-45A8-9F4A-CB102DE251F6}"/>
    <dgm:cxn modelId="{AE116C95-5AED-4155-9CAE-8CDFE3F53C90}" type="presOf" srcId="{63A1667D-AA85-451C-9C66-69BB4B318AB8}" destId="{02EFE7C9-EAA8-480B-B528-DC6AF7CF7477}" srcOrd="1" destOrd="0" presId="urn:microsoft.com/office/officeart/2005/8/layout/radial1"/>
    <dgm:cxn modelId="{B6995EA1-13B8-4385-92E8-43865D49ED8C}" type="presOf" srcId="{545788E4-AB97-4329-B557-8AB5D3DB7769}" destId="{97234373-842E-4B5C-970D-6E3D60C6E0B8}" srcOrd="0" destOrd="0" presId="urn:microsoft.com/office/officeart/2005/8/layout/radial1"/>
    <dgm:cxn modelId="{6E93A6FB-AF9A-4262-973F-2909586068D5}" type="presOf" srcId="{73CD1806-E948-4EF4-9755-89821DB06F31}" destId="{765645DB-0B99-4B42-BFA4-E8B9FFA5C77C}" srcOrd="0" destOrd="0" presId="urn:microsoft.com/office/officeart/2005/8/layout/radial1"/>
    <dgm:cxn modelId="{B55435C2-3E07-445F-88BF-6CF79295F44D}" type="presOf" srcId="{8F614AD6-E843-4DF7-9A43-8B253927EC0D}" destId="{6B3D97F9-21C4-4A12-A0CA-C1AF7E39809A}" srcOrd="0" destOrd="0" presId="urn:microsoft.com/office/officeart/2005/8/layout/radial1"/>
    <dgm:cxn modelId="{3A322F02-25FA-4090-BB38-E8C370ED46AB}" type="presOf" srcId="{186FD41D-2DE9-4FD7-BA5C-905E8A59B0C5}" destId="{C724BC61-CEC3-423F-9C29-28B6D19175C7}" srcOrd="1" destOrd="0" presId="urn:microsoft.com/office/officeart/2005/8/layout/radial1"/>
    <dgm:cxn modelId="{33232AFF-0FD3-40A9-85BD-A9DC26FE5F88}" type="presOf" srcId="{F0068B97-FD4E-45BE-BF8F-1F36168C9781}" destId="{4067E316-8121-4680-8D46-B41170F04FDE}" srcOrd="0" destOrd="0" presId="urn:microsoft.com/office/officeart/2005/8/layout/radial1"/>
    <dgm:cxn modelId="{25F590E4-41CC-4B81-BEE7-2870C67A56A4}" type="presOf" srcId="{FB4991A2-AA67-4EBA-ACEF-03BDE995A4DD}" destId="{2E6C5931-B3DD-4E19-B4B6-CBE6F28DDBE4}" srcOrd="0" destOrd="0" presId="urn:microsoft.com/office/officeart/2005/8/layout/radial1"/>
    <dgm:cxn modelId="{4F5F9A5C-C48C-4E7A-B3A5-5CAB3B9645D5}" type="presOf" srcId="{F6832F9B-3181-4B24-A5E7-FEFCA4B61635}" destId="{9ADFD967-D9BD-4D4F-AE1D-C6D5C0B3E089}" srcOrd="0" destOrd="0" presId="urn:microsoft.com/office/officeart/2005/8/layout/radial1"/>
    <dgm:cxn modelId="{58EC3596-DC7D-4F13-9D3E-5DE784E0AA2A}" type="presOf" srcId="{BA00F6DC-B80D-4EB3-BC00-AE6075ABA45A}" destId="{52223316-E338-4A78-8158-69CB34E6F54E}" srcOrd="0" destOrd="0" presId="urn:microsoft.com/office/officeart/2005/8/layout/radial1"/>
    <dgm:cxn modelId="{2ECA0CA7-12A5-4FED-84C5-5859AD19C8A0}" type="presOf" srcId="{BA00F6DC-B80D-4EB3-BC00-AE6075ABA45A}" destId="{C742B385-FB4E-4892-8D66-9DF04566C5AC}" srcOrd="1" destOrd="0" presId="urn:microsoft.com/office/officeart/2005/8/layout/radial1"/>
    <dgm:cxn modelId="{90C122A4-CDD1-46DB-9BE9-8B8AF89979A6}" type="presOf" srcId="{24741DD5-6B8D-4601-BD71-5DE0F47ED001}" destId="{2F7388ED-FA87-4079-B799-610FF0ECA415}" srcOrd="0" destOrd="0" presId="urn:microsoft.com/office/officeart/2005/8/layout/radial1"/>
    <dgm:cxn modelId="{7004B054-E93E-4470-B9F2-E5F8E4F98FB7}" type="presOf" srcId="{A29507B3-1A6C-4BBD-8EC0-D57BF4237368}" destId="{6BFBD48D-C90B-4571-997B-D45EE0B981F9}" srcOrd="0" destOrd="0" presId="urn:microsoft.com/office/officeart/2005/8/layout/radial1"/>
    <dgm:cxn modelId="{996F9C28-5B35-4DB1-9FC2-A99A477E620D}" type="presOf" srcId="{6D1733EF-F41A-4AD6-86B7-E62058C5E88F}" destId="{BED486BA-E9A3-4AC8-A9E4-A1D88053817C}" srcOrd="0" destOrd="0" presId="urn:microsoft.com/office/officeart/2005/8/layout/radial1"/>
    <dgm:cxn modelId="{AD1A5B9F-3801-4734-AE0E-10608FBD6B06}" srcId="{545788E4-AB97-4329-B557-8AB5D3DB7769}" destId="{6911BB4F-AC65-453A-A10F-9C588D7B8E98}" srcOrd="8" destOrd="0" parTransId="{24741DD5-6B8D-4601-BD71-5DE0F47ED001}" sibTransId="{56FC48EF-54CF-4282-98B0-CCA1261F9BE0}"/>
    <dgm:cxn modelId="{47714540-F060-4275-8E79-8C00FC689700}" type="presOf" srcId="{80B3FB6A-B9D2-4336-B4E8-DDA5BF0F8228}" destId="{E2F50C89-DA6D-4BFC-8AC3-8E0F1AEFC676}" srcOrd="0" destOrd="0" presId="urn:microsoft.com/office/officeart/2005/8/layout/radial1"/>
    <dgm:cxn modelId="{E8B10FE9-6379-4C19-A798-1DBCEA1F30E8}" srcId="{545788E4-AB97-4329-B557-8AB5D3DB7769}" destId="{F0068B97-FD4E-45BE-BF8F-1F36168C9781}" srcOrd="1" destOrd="0" parTransId="{66BDA378-341B-4122-BBAE-FDDEC96CBC0D}" sibTransId="{94917AB0-2A39-4CA3-8D8E-CB1D1453D01C}"/>
    <dgm:cxn modelId="{E768F141-91E2-4978-821C-A9BF7C4B1D6F}" type="presOf" srcId="{FB4991A2-AA67-4EBA-ACEF-03BDE995A4DD}" destId="{407A644E-DE46-4538-8F90-EBBA01A305B3}" srcOrd="1" destOrd="0" presId="urn:microsoft.com/office/officeart/2005/8/layout/radial1"/>
    <dgm:cxn modelId="{6F147188-C731-41F7-A234-1F9BC27BFB48}" type="presOf" srcId="{F9FAD697-B238-4792-9EE6-4D8E32F68034}" destId="{345A5C10-F49B-4E37-B77D-970C20C1EEF3}" srcOrd="0" destOrd="0" presId="urn:microsoft.com/office/officeart/2005/8/layout/radial1"/>
    <dgm:cxn modelId="{4D155776-5CCA-431E-86BA-8314EEE965EC}" type="presOf" srcId="{24741DD5-6B8D-4601-BD71-5DE0F47ED001}" destId="{D9DB4A76-68F4-4316-8969-F6226C1BF364}" srcOrd="1" destOrd="0" presId="urn:microsoft.com/office/officeart/2005/8/layout/radial1"/>
    <dgm:cxn modelId="{90607CCE-C374-402F-9B03-9D0294E97EF3}" srcId="{545788E4-AB97-4329-B557-8AB5D3DB7769}" destId="{B8391278-A5BA-4562-8508-8340AA1261B5}" srcOrd="14" destOrd="0" parTransId="{BF342A97-7E39-4FD9-9FCB-7601BFF42CE3}" sibTransId="{A8CC6853-3CB7-43CC-9E7F-D73D2861603E}"/>
    <dgm:cxn modelId="{343F0BB5-8DCB-4E1E-B648-09E4EA179D43}" type="presOf" srcId="{4B2128F0-50E9-4FC1-9511-04D3A4A18769}" destId="{F9A41368-4482-4C77-8F98-A787FE381969}" srcOrd="0" destOrd="0" presId="urn:microsoft.com/office/officeart/2005/8/layout/radial1"/>
    <dgm:cxn modelId="{E55617B1-D730-4D6A-9B3F-E2460E4AE12B}" type="presOf" srcId="{66BDA378-341B-4122-BBAE-FDDEC96CBC0D}" destId="{0719C34D-A52B-4177-A9BB-3E68465F37D2}" srcOrd="1" destOrd="0" presId="urn:microsoft.com/office/officeart/2005/8/layout/radial1"/>
    <dgm:cxn modelId="{A49A375C-6BE7-4E7F-98D7-09ED6CDA3814}" type="presOf" srcId="{63A1667D-AA85-451C-9C66-69BB4B318AB8}" destId="{241E9AAF-D9A9-4FE4-AA3D-125862DA70A2}" srcOrd="0" destOrd="0" presId="urn:microsoft.com/office/officeart/2005/8/layout/radial1"/>
    <dgm:cxn modelId="{D0ED3C95-284E-4CEF-9128-5A6F6F10CD8A}" type="presOf" srcId="{6AD3CA73-7224-46C8-BF23-E00147A4A5E4}" destId="{4673CDBC-0ED0-414A-AE08-2E68471DE165}" srcOrd="0" destOrd="0" presId="urn:microsoft.com/office/officeart/2005/8/layout/radial1"/>
    <dgm:cxn modelId="{D21FD3AE-34CC-49B8-8963-29216883A246}" type="presOf" srcId="{186FD41D-2DE9-4FD7-BA5C-905E8A59B0C5}" destId="{0FFFFB9F-2896-4A68-9899-61CE5BE767F8}" srcOrd="0" destOrd="0" presId="urn:microsoft.com/office/officeart/2005/8/layout/radial1"/>
    <dgm:cxn modelId="{26D5A1BA-F0B5-450E-94AB-6A28202FDB47}" type="presOf" srcId="{63A345B2-FA97-4E48-AAE0-1A50D4A60F85}" destId="{43334E43-3134-4905-B989-E09239998528}" srcOrd="0" destOrd="0" presId="urn:microsoft.com/office/officeart/2005/8/layout/radial1"/>
    <dgm:cxn modelId="{0FD6D3CB-D8D6-48B0-AFBB-5D11331AE7DE}" srcId="{545788E4-AB97-4329-B557-8AB5D3DB7769}" destId="{B1E7C9DB-0482-4C1F-A0E7-A847E3D90ACE}" srcOrd="13" destOrd="0" parTransId="{F9FAD697-B238-4792-9EE6-4D8E32F68034}" sibTransId="{B0A4C24A-92F7-44DB-A7A7-C04F158D5F1C}"/>
    <dgm:cxn modelId="{76D9708E-3D9D-4525-9C32-EB7E5445FFED}" type="presOf" srcId="{BF758D64-08D4-4919-88B8-C5AAB583FE74}" destId="{A69347EB-2150-4CC9-A595-2E592B97407A}" srcOrd="0" destOrd="0" presId="urn:microsoft.com/office/officeart/2005/8/layout/radial1"/>
    <dgm:cxn modelId="{BFB32A27-4B0D-4D3B-AFA7-F2C43CCC5CB5}" srcId="{545788E4-AB97-4329-B557-8AB5D3DB7769}" destId="{80B3FB6A-B9D2-4336-B4E8-DDA5BF0F8228}" srcOrd="17" destOrd="0" parTransId="{C2796A94-B551-4318-AF36-B2ED5A504482}" sibTransId="{30F78717-630B-4371-B397-6B3FB539D62C}"/>
    <dgm:cxn modelId="{BD02CF3A-A5A1-4ECF-8492-53AC2981554D}" type="presOf" srcId="{79ADDE9C-B028-4DBF-BB75-8CA988468679}" destId="{EB0CC55E-0C4A-42FF-B4EA-0328FC864939}" srcOrd="0" destOrd="0" presId="urn:microsoft.com/office/officeart/2005/8/layout/radial1"/>
    <dgm:cxn modelId="{D64AB944-5987-4C45-8644-F5768F72F72C}" srcId="{545788E4-AB97-4329-B557-8AB5D3DB7769}" destId="{8F614AD6-E843-4DF7-9A43-8B253927EC0D}" srcOrd="3" destOrd="0" parTransId="{63A345B2-FA97-4E48-AAE0-1A50D4A60F85}" sibTransId="{230F4E43-B301-4E04-A789-0A8DFF838B9D}"/>
    <dgm:cxn modelId="{12D60AFC-FFDB-4E45-B47D-54D7099FEB3F}" type="presOf" srcId="{CD561BCD-8636-4637-9053-EE080236BEE7}" destId="{B78E61E1-330F-412B-B395-ECD73B05DE49}" srcOrd="0" destOrd="0" presId="urn:microsoft.com/office/officeart/2005/8/layout/radial1"/>
    <dgm:cxn modelId="{8A605D13-83C2-4485-B1B2-504261188D01}" srcId="{545788E4-AB97-4329-B557-8AB5D3DB7769}" destId="{C96232FC-A56F-4E4B-8C8C-40C48A182FBB}" srcOrd="0" destOrd="0" parTransId="{BA00F6DC-B80D-4EB3-BC00-AE6075ABA45A}" sibTransId="{26ED18DA-24F2-47D6-A1BF-0BEC2A8D738B}"/>
    <dgm:cxn modelId="{18E1550F-5D31-4442-A72D-BFB48C8EA6ED}" type="presOf" srcId="{0B2A1FA4-E52D-4183-B5F3-CE24C6451204}" destId="{F6C24704-34CD-4839-975D-E673D9510F79}" srcOrd="0" destOrd="0" presId="urn:microsoft.com/office/officeart/2005/8/layout/radial1"/>
    <dgm:cxn modelId="{E379EBB9-9E67-4091-867B-3ABEEF28BBB1}" type="presOf" srcId="{0D7DECE1-07F5-4E68-80EC-E8DEBC20AC9F}" destId="{2A479332-F6BC-4A61-A7C0-8BF0DCD71DCF}" srcOrd="0" destOrd="0" presId="urn:microsoft.com/office/officeart/2005/8/layout/radial1"/>
    <dgm:cxn modelId="{981C05BF-3651-4362-99E1-233D1222809E}" srcId="{545788E4-AB97-4329-B557-8AB5D3DB7769}" destId="{4B2128F0-50E9-4FC1-9511-04D3A4A18769}" srcOrd="4" destOrd="0" parTransId="{6D1733EF-F41A-4AD6-86B7-E62058C5E88F}" sibTransId="{519F5AEB-6AD0-4238-A8FB-0D923B736E9F}"/>
    <dgm:cxn modelId="{BDD3B67F-34B3-433C-9BF0-609ECCEB6BB3}" type="presOf" srcId="{B1E7C9DB-0482-4C1F-A0E7-A847E3D90ACE}" destId="{838996A6-40AD-4681-8820-3C21A1FBE5C4}" srcOrd="0" destOrd="0" presId="urn:microsoft.com/office/officeart/2005/8/layout/radial1"/>
    <dgm:cxn modelId="{B1B54FD0-D7CD-4F48-942E-BB593139934A}" srcId="{545788E4-AB97-4329-B557-8AB5D3DB7769}" destId="{92B98919-58F2-4449-BCF9-B4C4B6A10433}" srcOrd="12" destOrd="0" parTransId="{79ADDE9C-B028-4DBF-BB75-8CA988468679}" sibTransId="{BA640AAA-7D9C-4B5A-A530-DB9ABBA6FEB6}"/>
    <dgm:cxn modelId="{5FE1A039-0920-415B-9ED0-231768FF271B}" type="presOf" srcId="{F661FB33-BECC-4F3D-9524-CD22B8B052A8}" destId="{A3EABDFF-B839-46FF-A10C-45E36314D0AE}" srcOrd="0" destOrd="0" presId="urn:microsoft.com/office/officeart/2005/8/layout/radial1"/>
    <dgm:cxn modelId="{C851BBBC-DA1F-4503-BBBE-7D6CA82CE38C}" type="presOf" srcId="{BF342A97-7E39-4FD9-9FCB-7601BFF42CE3}" destId="{7AF5FBC3-9CD4-4465-980D-3948EBFFE549}" srcOrd="1" destOrd="0" presId="urn:microsoft.com/office/officeart/2005/8/layout/radial1"/>
    <dgm:cxn modelId="{6CB455CA-95F5-4268-80C2-B417E3030CA1}" type="presOf" srcId="{A02801A4-469C-4553-B5FE-F7BA204C2757}" destId="{B37A5159-BD26-4B39-A180-9C8FEB5D7698}" srcOrd="0" destOrd="0" presId="urn:microsoft.com/office/officeart/2005/8/layout/radial1"/>
    <dgm:cxn modelId="{1692322D-B0BF-461A-B3DA-86AACEC98680}" srcId="{545788E4-AB97-4329-B557-8AB5D3DB7769}" destId="{5E8DB312-6CAE-4B1F-B75E-DF34D6CB3E6B}" srcOrd="9" destOrd="0" parTransId="{73CD1806-E948-4EF4-9755-89821DB06F31}" sibTransId="{2626FE3F-2507-4A59-9A89-0C3E9DBF25F7}"/>
    <dgm:cxn modelId="{AF20E99F-5B8E-46BA-A67C-99370BD59E38}" type="presOf" srcId="{FB5E411A-ED3F-449B-9B2D-B03654E86896}" destId="{19E00514-330E-4497-9DF5-B0F55E759CBC}" srcOrd="0" destOrd="0" presId="urn:microsoft.com/office/officeart/2005/8/layout/radial1"/>
    <dgm:cxn modelId="{79F7971A-D048-47BA-B32C-9EF533CC3E48}" srcId="{545788E4-AB97-4329-B557-8AB5D3DB7769}" destId="{C0ABF4CC-6691-4D7D-A687-C797555E1821}" srcOrd="15" destOrd="0" parTransId="{FB4991A2-AA67-4EBA-ACEF-03BDE995A4DD}" sibTransId="{1F6F1182-EF37-4EB8-8F72-AA363E0C4582}"/>
    <dgm:cxn modelId="{A85D5BAF-AB26-4A87-A06F-7FB4C550A139}" type="presOf" srcId="{A02801A4-469C-4553-B5FE-F7BA204C2757}" destId="{037D94C4-F9A6-4E54-B6B2-452DDB240E3E}" srcOrd="1" destOrd="0" presId="urn:microsoft.com/office/officeart/2005/8/layout/radial1"/>
    <dgm:cxn modelId="{743EC2D1-DFCF-4BEB-AA97-9EC6B16D4C74}" type="presOf" srcId="{9C91922A-5411-4859-9669-3D9F1DE8C02B}" destId="{61F69F30-5C8E-402D-A692-020E67E74795}" srcOrd="0" destOrd="0" presId="urn:microsoft.com/office/officeart/2005/8/layout/radial1"/>
    <dgm:cxn modelId="{9665F7E2-F2AC-4FBE-A236-7A64BC9E28D2}" type="presOf" srcId="{02BB71DC-6818-4B95-88F2-FF972A50AA3C}" destId="{88CEF4B9-A2C1-425A-9ABF-7BE577102B77}" srcOrd="0" destOrd="0" presId="urn:microsoft.com/office/officeart/2005/8/layout/radial1"/>
    <dgm:cxn modelId="{74F32602-053E-46B5-8E7C-377C6F663128}" srcId="{545788E4-AB97-4329-B557-8AB5D3DB7769}" destId="{9C91922A-5411-4859-9669-3D9F1DE8C02B}" srcOrd="11" destOrd="0" parTransId="{F6832F9B-3181-4B24-A5E7-FEFCA4B61635}" sibTransId="{4E61302B-DCE2-440A-B76A-8BF532100A7D}"/>
    <dgm:cxn modelId="{8CC5936D-8697-4CDC-BAC9-616C75BAD6AA}" type="presOf" srcId="{6D1733EF-F41A-4AD6-86B7-E62058C5E88F}" destId="{A84CB3BA-58A8-4D66-A4BA-722FF90D8B0C}" srcOrd="1" destOrd="0" presId="urn:microsoft.com/office/officeart/2005/8/layout/radial1"/>
    <dgm:cxn modelId="{7C4C9621-2E85-4BC9-AA8E-B682C8ACA2A2}" type="presOf" srcId="{C2796A94-B551-4318-AF36-B2ED5A504482}" destId="{57FB04A6-6ABD-4E42-A7D6-E3B990690002}" srcOrd="1" destOrd="0" presId="urn:microsoft.com/office/officeart/2005/8/layout/radial1"/>
    <dgm:cxn modelId="{36E6882F-22CF-4057-8965-8A18E75D0C6E}" type="presOf" srcId="{0B2A1FA4-E52D-4183-B5F3-CE24C6451204}" destId="{EFC5E554-10FF-46D6-83D3-0F4663541671}" srcOrd="1" destOrd="0" presId="urn:microsoft.com/office/officeart/2005/8/layout/radial1"/>
    <dgm:cxn modelId="{20D943CF-9328-459C-9382-2C68C882AD48}" type="presOf" srcId="{0D7DECE1-07F5-4E68-80EC-E8DEBC20AC9F}" destId="{BD1A2D12-6F16-41C9-A804-B2E9FFEF5F3B}" srcOrd="1" destOrd="0" presId="urn:microsoft.com/office/officeart/2005/8/layout/radial1"/>
    <dgm:cxn modelId="{B82D192B-3386-47F5-9647-65990B71FEB9}" type="presOf" srcId="{F6832F9B-3181-4B24-A5E7-FEFCA4B61635}" destId="{D4BCF663-1B08-4728-B1E1-216917A3ED7E}" srcOrd="1" destOrd="0" presId="urn:microsoft.com/office/officeart/2005/8/layout/radial1"/>
    <dgm:cxn modelId="{D01E7E63-B76D-47FB-90A7-5243EEE065C3}" srcId="{545788E4-AB97-4329-B557-8AB5D3DB7769}" destId="{FB5E411A-ED3F-449B-9B2D-B03654E86896}" srcOrd="7" destOrd="0" parTransId="{BF758D64-08D4-4919-88B8-C5AAB583FE74}" sibTransId="{CBE11DCB-5FDE-4723-B36B-2680D4DBBCD7}"/>
    <dgm:cxn modelId="{7D6DEB86-EC99-43A6-89E8-22750C929CAC}" type="presOf" srcId="{C2796A94-B551-4318-AF36-B2ED5A504482}" destId="{E2022C82-1502-4888-B889-151C7CEFABCC}" srcOrd="0" destOrd="0" presId="urn:microsoft.com/office/officeart/2005/8/layout/radial1"/>
    <dgm:cxn modelId="{35212091-76B3-4725-94C7-1A37B69130E8}" type="presOf" srcId="{63A345B2-FA97-4E48-AAE0-1A50D4A60F85}" destId="{A2E7FA7F-8A50-4D68-A00B-870CFBE457BF}" srcOrd="1" destOrd="0" presId="urn:microsoft.com/office/officeart/2005/8/layout/radial1"/>
    <dgm:cxn modelId="{B98F07FA-7CCD-46F9-9578-F829F9ADB8C6}" srcId="{545788E4-AB97-4329-B557-8AB5D3DB7769}" destId="{CD561BCD-8636-4637-9053-EE080236BEE7}" srcOrd="5" destOrd="0" parTransId="{186FD41D-2DE9-4FD7-BA5C-905E8A59B0C5}" sibTransId="{0744BFCB-32D6-4FCB-8A03-D2F65ACD8E85}"/>
    <dgm:cxn modelId="{4FEBB5F2-2F7A-4605-AD8D-C2BCA8F96A1B}" srcId="{545788E4-AB97-4329-B557-8AB5D3DB7769}" destId="{A29507B3-1A6C-4BBD-8EC0-D57BF4237368}" srcOrd="2" destOrd="0" parTransId="{0B2A1FA4-E52D-4183-B5F3-CE24C6451204}" sibTransId="{1D67E739-3824-4D79-B9E5-E9B5E1D80D67}"/>
    <dgm:cxn modelId="{E77B57FE-C720-4421-991E-5B292751F89A}" type="presOf" srcId="{66BDA378-341B-4122-BBAE-FDDEC96CBC0D}" destId="{B4C078D5-2076-4118-A7CE-7BA5BFE3DF0B}" srcOrd="0" destOrd="0" presId="urn:microsoft.com/office/officeart/2005/8/layout/radial1"/>
    <dgm:cxn modelId="{71AC0504-870F-4D5A-B737-6708F41A74BF}" srcId="{545788E4-AB97-4329-B557-8AB5D3DB7769}" destId="{02BB71DC-6818-4B95-88F2-FF972A50AA3C}" srcOrd="16" destOrd="0" parTransId="{63A1667D-AA85-451C-9C66-69BB4B318AB8}" sibTransId="{73913B62-1198-4BB2-938B-15E639602C9B}"/>
    <dgm:cxn modelId="{1707BC09-7D2C-4EF9-89C4-0AAD6166AE82}" type="presOf" srcId="{B8391278-A5BA-4562-8508-8340AA1261B5}" destId="{99AF3BC8-B70F-421B-BC35-E7231871D665}" srcOrd="0" destOrd="0" presId="urn:microsoft.com/office/officeart/2005/8/layout/radial1"/>
    <dgm:cxn modelId="{0721AA9B-12F4-482C-97D0-7334106A01B4}" type="presOf" srcId="{73CD1806-E948-4EF4-9755-89821DB06F31}" destId="{937C49F4-9E4E-495B-8D07-3B26601499A7}" srcOrd="1" destOrd="0" presId="urn:microsoft.com/office/officeart/2005/8/layout/radial1"/>
    <dgm:cxn modelId="{1E018EA8-EC9D-4E8C-BF04-2650F38AEBD8}" type="presOf" srcId="{5E8DB312-6CAE-4B1F-B75E-DF34D6CB3E6B}" destId="{2191CBD0-5648-4014-92AC-B2D0B95F552C}" srcOrd="0" destOrd="0" presId="urn:microsoft.com/office/officeart/2005/8/layout/radial1"/>
    <dgm:cxn modelId="{739382F6-2701-4F01-B0F5-A3B4D4D93043}" srcId="{545788E4-AB97-4329-B557-8AB5D3DB7769}" destId="{8D6E51F0-8585-4EB2-860C-6A26D093A6A3}" srcOrd="6" destOrd="0" parTransId="{A02801A4-469C-4553-B5FE-F7BA204C2757}" sibTransId="{7E22B134-81BA-487A-B359-808F2E4D5121}"/>
    <dgm:cxn modelId="{BF58A96A-39C8-46E8-A39E-36B78E39478A}" type="presOf" srcId="{6911BB4F-AC65-453A-A10F-9C588D7B8E98}" destId="{35DED711-0707-4C5E-BE86-401E05501876}" srcOrd="0" destOrd="0" presId="urn:microsoft.com/office/officeart/2005/8/layout/radial1"/>
    <dgm:cxn modelId="{707E22A4-4583-4474-90C3-364949B35105}" type="presOf" srcId="{92B98919-58F2-4449-BCF9-B4C4B6A10433}" destId="{987B6C89-BBE5-4EF9-A618-0F5171E217AD}" srcOrd="0" destOrd="0" presId="urn:microsoft.com/office/officeart/2005/8/layout/radial1"/>
    <dgm:cxn modelId="{D4B4B812-59FD-4D88-8DF6-190496BBD45D}" srcId="{545788E4-AB97-4329-B557-8AB5D3DB7769}" destId="{F661FB33-BECC-4F3D-9524-CD22B8B052A8}" srcOrd="10" destOrd="0" parTransId="{0D7DECE1-07F5-4E68-80EC-E8DEBC20AC9F}" sibTransId="{D78E72CA-FC77-4E60-BB5F-D73E159E3982}"/>
    <dgm:cxn modelId="{8EFB85E6-C59F-461D-9EBE-D92BA7C27827}" type="presOf" srcId="{BF758D64-08D4-4919-88B8-C5AAB583FE74}" destId="{8BA247A6-C066-4E6A-8C1E-1788D2480768}" srcOrd="1" destOrd="0" presId="urn:microsoft.com/office/officeart/2005/8/layout/radial1"/>
    <dgm:cxn modelId="{CEA17577-9DFD-49BE-9EF7-29BA85897B81}" type="presOf" srcId="{8D6E51F0-8585-4EB2-860C-6A26D093A6A3}" destId="{BE75730E-7E71-4E84-B2F6-EF35EEFF34BC}" srcOrd="0" destOrd="0" presId="urn:microsoft.com/office/officeart/2005/8/layout/radial1"/>
    <dgm:cxn modelId="{54FA7D89-4CB6-400E-B4EB-F1C2441ED486}" type="presOf" srcId="{F9FAD697-B238-4792-9EE6-4D8E32F68034}" destId="{78343506-46F4-44A6-B9AB-425BAD4125F8}" srcOrd="1" destOrd="0" presId="urn:microsoft.com/office/officeart/2005/8/layout/radial1"/>
    <dgm:cxn modelId="{2C6303B3-FCDD-4BAD-9A8D-F5E7283F2739}" type="presOf" srcId="{BF342A97-7E39-4FD9-9FCB-7601BFF42CE3}" destId="{0E9258F6-EDC5-45C2-A37A-E0CF31C2D457}" srcOrd="0" destOrd="0" presId="urn:microsoft.com/office/officeart/2005/8/layout/radial1"/>
    <dgm:cxn modelId="{4F66AA0B-9677-49AE-A0AC-2EE4F96C5FBE}" type="presOf" srcId="{79ADDE9C-B028-4DBF-BB75-8CA988468679}" destId="{F3B103E4-308A-49D5-9E6E-21A533140EFA}" srcOrd="1" destOrd="0" presId="urn:microsoft.com/office/officeart/2005/8/layout/radial1"/>
    <dgm:cxn modelId="{0676A470-F7BC-433B-BEC6-9FB9F9915282}" type="presParOf" srcId="{4673CDBC-0ED0-414A-AE08-2E68471DE165}" destId="{97234373-842E-4B5C-970D-6E3D60C6E0B8}" srcOrd="0" destOrd="0" presId="urn:microsoft.com/office/officeart/2005/8/layout/radial1"/>
    <dgm:cxn modelId="{A18A9141-6A46-47C7-9CC9-1A87E5B52896}" type="presParOf" srcId="{4673CDBC-0ED0-414A-AE08-2E68471DE165}" destId="{52223316-E338-4A78-8158-69CB34E6F54E}" srcOrd="1" destOrd="0" presId="urn:microsoft.com/office/officeart/2005/8/layout/radial1"/>
    <dgm:cxn modelId="{609EC285-27F3-426D-A192-9F16F665C43F}" type="presParOf" srcId="{52223316-E338-4A78-8158-69CB34E6F54E}" destId="{C742B385-FB4E-4892-8D66-9DF04566C5AC}" srcOrd="0" destOrd="0" presId="urn:microsoft.com/office/officeart/2005/8/layout/radial1"/>
    <dgm:cxn modelId="{8F9F941F-1231-4F4C-8A8D-DCED7A5A45AC}" type="presParOf" srcId="{4673CDBC-0ED0-414A-AE08-2E68471DE165}" destId="{5D8847A6-CACA-4B20-AC89-353655CBDE1B}" srcOrd="2" destOrd="0" presId="urn:microsoft.com/office/officeart/2005/8/layout/radial1"/>
    <dgm:cxn modelId="{E70E372F-34F0-4291-9970-80DE7A3C3441}" type="presParOf" srcId="{4673CDBC-0ED0-414A-AE08-2E68471DE165}" destId="{B4C078D5-2076-4118-A7CE-7BA5BFE3DF0B}" srcOrd="3" destOrd="0" presId="urn:microsoft.com/office/officeart/2005/8/layout/radial1"/>
    <dgm:cxn modelId="{2F437FCD-3BC6-4E21-ABFB-7674B9286779}" type="presParOf" srcId="{B4C078D5-2076-4118-A7CE-7BA5BFE3DF0B}" destId="{0719C34D-A52B-4177-A9BB-3E68465F37D2}" srcOrd="0" destOrd="0" presId="urn:microsoft.com/office/officeart/2005/8/layout/radial1"/>
    <dgm:cxn modelId="{CF2931F3-C12E-4132-8339-8A7432DE0BF8}" type="presParOf" srcId="{4673CDBC-0ED0-414A-AE08-2E68471DE165}" destId="{4067E316-8121-4680-8D46-B41170F04FDE}" srcOrd="4" destOrd="0" presId="urn:microsoft.com/office/officeart/2005/8/layout/radial1"/>
    <dgm:cxn modelId="{1AEAB235-F92B-484A-ABB4-14CF371A7DF6}" type="presParOf" srcId="{4673CDBC-0ED0-414A-AE08-2E68471DE165}" destId="{F6C24704-34CD-4839-975D-E673D9510F79}" srcOrd="5" destOrd="0" presId="urn:microsoft.com/office/officeart/2005/8/layout/radial1"/>
    <dgm:cxn modelId="{885735D8-4F0F-47E7-9E5E-3BE03D7F6E38}" type="presParOf" srcId="{F6C24704-34CD-4839-975D-E673D9510F79}" destId="{EFC5E554-10FF-46D6-83D3-0F4663541671}" srcOrd="0" destOrd="0" presId="urn:microsoft.com/office/officeart/2005/8/layout/radial1"/>
    <dgm:cxn modelId="{76DA8BBF-5E38-431C-A7D9-8F8CF79B9630}" type="presParOf" srcId="{4673CDBC-0ED0-414A-AE08-2E68471DE165}" destId="{6BFBD48D-C90B-4571-997B-D45EE0B981F9}" srcOrd="6" destOrd="0" presId="urn:microsoft.com/office/officeart/2005/8/layout/radial1"/>
    <dgm:cxn modelId="{4D0B544A-336B-44D7-A0BE-3794730336C8}" type="presParOf" srcId="{4673CDBC-0ED0-414A-AE08-2E68471DE165}" destId="{43334E43-3134-4905-B989-E09239998528}" srcOrd="7" destOrd="0" presId="urn:microsoft.com/office/officeart/2005/8/layout/radial1"/>
    <dgm:cxn modelId="{61D277B0-5177-4EFE-BE64-60399868AD53}" type="presParOf" srcId="{43334E43-3134-4905-B989-E09239998528}" destId="{A2E7FA7F-8A50-4D68-A00B-870CFBE457BF}" srcOrd="0" destOrd="0" presId="urn:microsoft.com/office/officeart/2005/8/layout/radial1"/>
    <dgm:cxn modelId="{815A1736-4F5F-4679-B314-60F612684C9E}" type="presParOf" srcId="{4673CDBC-0ED0-414A-AE08-2E68471DE165}" destId="{6B3D97F9-21C4-4A12-A0CA-C1AF7E39809A}" srcOrd="8" destOrd="0" presId="urn:microsoft.com/office/officeart/2005/8/layout/radial1"/>
    <dgm:cxn modelId="{73A2DC50-A39C-4428-913C-4CF177F1D5C8}" type="presParOf" srcId="{4673CDBC-0ED0-414A-AE08-2E68471DE165}" destId="{BED486BA-E9A3-4AC8-A9E4-A1D88053817C}" srcOrd="9" destOrd="0" presId="urn:microsoft.com/office/officeart/2005/8/layout/radial1"/>
    <dgm:cxn modelId="{14427B84-0B83-4164-B4E5-BFEEA8053E80}" type="presParOf" srcId="{BED486BA-E9A3-4AC8-A9E4-A1D88053817C}" destId="{A84CB3BA-58A8-4D66-A4BA-722FF90D8B0C}" srcOrd="0" destOrd="0" presId="urn:microsoft.com/office/officeart/2005/8/layout/radial1"/>
    <dgm:cxn modelId="{3F45482B-02BE-43F8-B471-A3DC12E86AD5}" type="presParOf" srcId="{4673CDBC-0ED0-414A-AE08-2E68471DE165}" destId="{F9A41368-4482-4C77-8F98-A787FE381969}" srcOrd="10" destOrd="0" presId="urn:microsoft.com/office/officeart/2005/8/layout/radial1"/>
    <dgm:cxn modelId="{0A10C211-0AF4-4382-94D6-4591749BDB3B}" type="presParOf" srcId="{4673CDBC-0ED0-414A-AE08-2E68471DE165}" destId="{0FFFFB9F-2896-4A68-9899-61CE5BE767F8}" srcOrd="11" destOrd="0" presId="urn:microsoft.com/office/officeart/2005/8/layout/radial1"/>
    <dgm:cxn modelId="{C75E0B7E-BF1C-437F-83E6-836425214A7B}" type="presParOf" srcId="{0FFFFB9F-2896-4A68-9899-61CE5BE767F8}" destId="{C724BC61-CEC3-423F-9C29-28B6D19175C7}" srcOrd="0" destOrd="0" presId="urn:microsoft.com/office/officeart/2005/8/layout/radial1"/>
    <dgm:cxn modelId="{BD735AD1-DDF4-40F8-BD31-3B597716E632}" type="presParOf" srcId="{4673CDBC-0ED0-414A-AE08-2E68471DE165}" destId="{B78E61E1-330F-412B-B395-ECD73B05DE49}" srcOrd="12" destOrd="0" presId="urn:microsoft.com/office/officeart/2005/8/layout/radial1"/>
    <dgm:cxn modelId="{A61F03E8-C3A8-44C4-91CB-244CC981EC83}" type="presParOf" srcId="{4673CDBC-0ED0-414A-AE08-2E68471DE165}" destId="{B37A5159-BD26-4B39-A180-9C8FEB5D7698}" srcOrd="13" destOrd="0" presId="urn:microsoft.com/office/officeart/2005/8/layout/radial1"/>
    <dgm:cxn modelId="{A8722334-A049-44E5-AF08-D034F43DB958}" type="presParOf" srcId="{B37A5159-BD26-4B39-A180-9C8FEB5D7698}" destId="{037D94C4-F9A6-4E54-B6B2-452DDB240E3E}" srcOrd="0" destOrd="0" presId="urn:microsoft.com/office/officeart/2005/8/layout/radial1"/>
    <dgm:cxn modelId="{B6C88119-7C01-4F16-BA85-993CA8540F61}" type="presParOf" srcId="{4673CDBC-0ED0-414A-AE08-2E68471DE165}" destId="{BE75730E-7E71-4E84-B2F6-EF35EEFF34BC}" srcOrd="14" destOrd="0" presId="urn:microsoft.com/office/officeart/2005/8/layout/radial1"/>
    <dgm:cxn modelId="{DA3EA3ED-E691-48F0-9982-A565579FD754}" type="presParOf" srcId="{4673CDBC-0ED0-414A-AE08-2E68471DE165}" destId="{A69347EB-2150-4CC9-A595-2E592B97407A}" srcOrd="15" destOrd="0" presId="urn:microsoft.com/office/officeart/2005/8/layout/radial1"/>
    <dgm:cxn modelId="{0F11F405-33B4-4CF5-8669-E5F5C68ACFF4}" type="presParOf" srcId="{A69347EB-2150-4CC9-A595-2E592B97407A}" destId="{8BA247A6-C066-4E6A-8C1E-1788D2480768}" srcOrd="0" destOrd="0" presId="urn:microsoft.com/office/officeart/2005/8/layout/radial1"/>
    <dgm:cxn modelId="{720D609A-3E37-4326-9530-E1E908930980}" type="presParOf" srcId="{4673CDBC-0ED0-414A-AE08-2E68471DE165}" destId="{19E00514-330E-4497-9DF5-B0F55E759CBC}" srcOrd="16" destOrd="0" presId="urn:microsoft.com/office/officeart/2005/8/layout/radial1"/>
    <dgm:cxn modelId="{40C8D38C-BC27-4DF5-BA31-D6F724AE6805}" type="presParOf" srcId="{4673CDBC-0ED0-414A-AE08-2E68471DE165}" destId="{2F7388ED-FA87-4079-B799-610FF0ECA415}" srcOrd="17" destOrd="0" presId="urn:microsoft.com/office/officeart/2005/8/layout/radial1"/>
    <dgm:cxn modelId="{A8740043-CFE4-4B95-8081-CAC918BB9E1F}" type="presParOf" srcId="{2F7388ED-FA87-4079-B799-610FF0ECA415}" destId="{D9DB4A76-68F4-4316-8969-F6226C1BF364}" srcOrd="0" destOrd="0" presId="urn:microsoft.com/office/officeart/2005/8/layout/radial1"/>
    <dgm:cxn modelId="{F1993770-44FB-4649-9BA6-23D5E4CA50BC}" type="presParOf" srcId="{4673CDBC-0ED0-414A-AE08-2E68471DE165}" destId="{35DED711-0707-4C5E-BE86-401E05501876}" srcOrd="18" destOrd="0" presId="urn:microsoft.com/office/officeart/2005/8/layout/radial1"/>
    <dgm:cxn modelId="{6773FAD8-EC50-4F90-924E-35D7D42A92DF}" type="presParOf" srcId="{4673CDBC-0ED0-414A-AE08-2E68471DE165}" destId="{765645DB-0B99-4B42-BFA4-E8B9FFA5C77C}" srcOrd="19" destOrd="0" presId="urn:microsoft.com/office/officeart/2005/8/layout/radial1"/>
    <dgm:cxn modelId="{2A5BF67F-3C71-4B97-944D-DBAA908FF745}" type="presParOf" srcId="{765645DB-0B99-4B42-BFA4-E8B9FFA5C77C}" destId="{937C49F4-9E4E-495B-8D07-3B26601499A7}" srcOrd="0" destOrd="0" presId="urn:microsoft.com/office/officeart/2005/8/layout/radial1"/>
    <dgm:cxn modelId="{3F52BDD6-B1D4-4149-9AC0-3A86DBD776ED}" type="presParOf" srcId="{4673CDBC-0ED0-414A-AE08-2E68471DE165}" destId="{2191CBD0-5648-4014-92AC-B2D0B95F552C}" srcOrd="20" destOrd="0" presId="urn:microsoft.com/office/officeart/2005/8/layout/radial1"/>
    <dgm:cxn modelId="{581E720A-7812-45FD-A95E-5F20E7FD229D}" type="presParOf" srcId="{4673CDBC-0ED0-414A-AE08-2E68471DE165}" destId="{2A479332-F6BC-4A61-A7C0-8BF0DCD71DCF}" srcOrd="21" destOrd="0" presId="urn:microsoft.com/office/officeart/2005/8/layout/radial1"/>
    <dgm:cxn modelId="{500FA32C-FEF9-4A80-AC25-DACAD99589AC}" type="presParOf" srcId="{2A479332-F6BC-4A61-A7C0-8BF0DCD71DCF}" destId="{BD1A2D12-6F16-41C9-A804-B2E9FFEF5F3B}" srcOrd="0" destOrd="0" presId="urn:microsoft.com/office/officeart/2005/8/layout/radial1"/>
    <dgm:cxn modelId="{D5B61662-EB28-4FFA-A21B-36B5B8D8BF07}" type="presParOf" srcId="{4673CDBC-0ED0-414A-AE08-2E68471DE165}" destId="{A3EABDFF-B839-46FF-A10C-45E36314D0AE}" srcOrd="22" destOrd="0" presId="urn:microsoft.com/office/officeart/2005/8/layout/radial1"/>
    <dgm:cxn modelId="{6904BF1F-76AB-4CD5-B913-DFD456669C21}" type="presParOf" srcId="{4673CDBC-0ED0-414A-AE08-2E68471DE165}" destId="{9ADFD967-D9BD-4D4F-AE1D-C6D5C0B3E089}" srcOrd="23" destOrd="0" presId="urn:microsoft.com/office/officeart/2005/8/layout/radial1"/>
    <dgm:cxn modelId="{EB0CF89C-BAA7-4DAC-964C-46FDC197EFEE}" type="presParOf" srcId="{9ADFD967-D9BD-4D4F-AE1D-C6D5C0B3E089}" destId="{D4BCF663-1B08-4728-B1E1-216917A3ED7E}" srcOrd="0" destOrd="0" presId="urn:microsoft.com/office/officeart/2005/8/layout/radial1"/>
    <dgm:cxn modelId="{A91F565B-FCEF-4289-96EF-8BCF76453D1C}" type="presParOf" srcId="{4673CDBC-0ED0-414A-AE08-2E68471DE165}" destId="{61F69F30-5C8E-402D-A692-020E67E74795}" srcOrd="24" destOrd="0" presId="urn:microsoft.com/office/officeart/2005/8/layout/radial1"/>
    <dgm:cxn modelId="{B38730AC-BDDE-47AA-BA09-F26736F8687C}" type="presParOf" srcId="{4673CDBC-0ED0-414A-AE08-2E68471DE165}" destId="{EB0CC55E-0C4A-42FF-B4EA-0328FC864939}" srcOrd="25" destOrd="0" presId="urn:microsoft.com/office/officeart/2005/8/layout/radial1"/>
    <dgm:cxn modelId="{09B8D1DE-D4A4-49D1-8EAF-39E07AC810C2}" type="presParOf" srcId="{EB0CC55E-0C4A-42FF-B4EA-0328FC864939}" destId="{F3B103E4-308A-49D5-9E6E-21A533140EFA}" srcOrd="0" destOrd="0" presId="urn:microsoft.com/office/officeart/2005/8/layout/radial1"/>
    <dgm:cxn modelId="{25831F40-1470-4F78-BA79-83EDE135493F}" type="presParOf" srcId="{4673CDBC-0ED0-414A-AE08-2E68471DE165}" destId="{987B6C89-BBE5-4EF9-A618-0F5171E217AD}" srcOrd="26" destOrd="0" presId="urn:microsoft.com/office/officeart/2005/8/layout/radial1"/>
    <dgm:cxn modelId="{3089768A-4CF3-424E-A34B-97F3DCA25F7A}" type="presParOf" srcId="{4673CDBC-0ED0-414A-AE08-2E68471DE165}" destId="{345A5C10-F49B-4E37-B77D-970C20C1EEF3}" srcOrd="27" destOrd="0" presId="urn:microsoft.com/office/officeart/2005/8/layout/radial1"/>
    <dgm:cxn modelId="{A4AF41D9-4409-428A-917A-6E6B8C3425F5}" type="presParOf" srcId="{345A5C10-F49B-4E37-B77D-970C20C1EEF3}" destId="{78343506-46F4-44A6-B9AB-425BAD4125F8}" srcOrd="0" destOrd="0" presId="urn:microsoft.com/office/officeart/2005/8/layout/radial1"/>
    <dgm:cxn modelId="{596B7227-26E2-4EFF-8809-42F0B7669352}" type="presParOf" srcId="{4673CDBC-0ED0-414A-AE08-2E68471DE165}" destId="{838996A6-40AD-4681-8820-3C21A1FBE5C4}" srcOrd="28" destOrd="0" presId="urn:microsoft.com/office/officeart/2005/8/layout/radial1"/>
    <dgm:cxn modelId="{DF005206-05C7-4F95-9CC7-32072D96BBA9}" type="presParOf" srcId="{4673CDBC-0ED0-414A-AE08-2E68471DE165}" destId="{0E9258F6-EDC5-45C2-A37A-E0CF31C2D457}" srcOrd="29" destOrd="0" presId="urn:microsoft.com/office/officeart/2005/8/layout/radial1"/>
    <dgm:cxn modelId="{73484CBA-5758-401E-AD1C-316ADE1ACB0E}" type="presParOf" srcId="{0E9258F6-EDC5-45C2-A37A-E0CF31C2D457}" destId="{7AF5FBC3-9CD4-4465-980D-3948EBFFE549}" srcOrd="0" destOrd="0" presId="urn:microsoft.com/office/officeart/2005/8/layout/radial1"/>
    <dgm:cxn modelId="{617DC6FE-D257-402E-944D-417B98CC7057}" type="presParOf" srcId="{4673CDBC-0ED0-414A-AE08-2E68471DE165}" destId="{99AF3BC8-B70F-421B-BC35-E7231871D665}" srcOrd="30" destOrd="0" presId="urn:microsoft.com/office/officeart/2005/8/layout/radial1"/>
    <dgm:cxn modelId="{30272728-3FEE-44BF-91AB-319713BFC3E4}" type="presParOf" srcId="{4673CDBC-0ED0-414A-AE08-2E68471DE165}" destId="{2E6C5931-B3DD-4E19-B4B6-CBE6F28DDBE4}" srcOrd="31" destOrd="0" presId="urn:microsoft.com/office/officeart/2005/8/layout/radial1"/>
    <dgm:cxn modelId="{570B6451-BBBE-4EE1-AACF-79B75D322FA6}" type="presParOf" srcId="{2E6C5931-B3DD-4E19-B4B6-CBE6F28DDBE4}" destId="{407A644E-DE46-4538-8F90-EBBA01A305B3}" srcOrd="0" destOrd="0" presId="urn:microsoft.com/office/officeart/2005/8/layout/radial1"/>
    <dgm:cxn modelId="{6AA11628-216D-487D-8913-B5CFD5C502FB}" type="presParOf" srcId="{4673CDBC-0ED0-414A-AE08-2E68471DE165}" destId="{ACC663FD-0B3E-40AB-89CF-86790D8A7D5E}" srcOrd="32" destOrd="0" presId="urn:microsoft.com/office/officeart/2005/8/layout/radial1"/>
    <dgm:cxn modelId="{E1607300-476E-45C2-B822-19AD6FF5FA65}" type="presParOf" srcId="{4673CDBC-0ED0-414A-AE08-2E68471DE165}" destId="{241E9AAF-D9A9-4FE4-AA3D-125862DA70A2}" srcOrd="33" destOrd="0" presId="urn:microsoft.com/office/officeart/2005/8/layout/radial1"/>
    <dgm:cxn modelId="{E326B28E-C3D0-4DDA-81C0-3529F2F1A102}" type="presParOf" srcId="{241E9AAF-D9A9-4FE4-AA3D-125862DA70A2}" destId="{02EFE7C9-EAA8-480B-B528-DC6AF7CF7477}" srcOrd="0" destOrd="0" presId="urn:microsoft.com/office/officeart/2005/8/layout/radial1"/>
    <dgm:cxn modelId="{3C7391C4-7613-4279-A398-4B7BFAE74A5E}" type="presParOf" srcId="{4673CDBC-0ED0-414A-AE08-2E68471DE165}" destId="{88CEF4B9-A2C1-425A-9ABF-7BE577102B77}" srcOrd="34" destOrd="0" presId="urn:microsoft.com/office/officeart/2005/8/layout/radial1"/>
    <dgm:cxn modelId="{86C05727-E3E9-4DE2-BE10-A8E5039CD835}" type="presParOf" srcId="{4673CDBC-0ED0-414A-AE08-2E68471DE165}" destId="{E2022C82-1502-4888-B889-151C7CEFABCC}" srcOrd="35" destOrd="0" presId="urn:microsoft.com/office/officeart/2005/8/layout/radial1"/>
    <dgm:cxn modelId="{15860DB7-08B1-431F-9277-D6BC61829FA7}" type="presParOf" srcId="{E2022C82-1502-4888-B889-151C7CEFABCC}" destId="{57FB04A6-6ABD-4E42-A7D6-E3B990690002}" srcOrd="0" destOrd="0" presId="urn:microsoft.com/office/officeart/2005/8/layout/radial1"/>
    <dgm:cxn modelId="{A7C44DFD-CAB1-4344-AF6F-E0A87E29A820}" type="presParOf" srcId="{4673CDBC-0ED0-414A-AE08-2E68471DE165}" destId="{E2F50C89-DA6D-4BFC-8AC3-8E0F1AEFC676}" srcOrd="36" destOrd="0" presId="urn:microsoft.com/office/officeart/2005/8/layout/radial1"/>
  </dgm:cxnLst>
  <dgm:bg/>
  <dgm:whole/>
  <dgm:extLst>
    <a:ext uri="{C62137D5-CB1D-491B-B009-E17868A290BF}">
      <dgm14:recolorImg xmlns:dgm14="http://schemas.microsoft.com/office/drawing/2010/diagram" xmlns="" val="1"/>
    </a:ex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t" anchorCtr="0" compatLnSpc="1">
            <a:prstTxWarp prst="textNoShape">
              <a:avLst/>
            </a:prstTxWarp>
          </a:bodyPr>
          <a:lstStyle>
            <a:lvl1pPr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92383" y="2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t" anchorCtr="0" compatLnSpc="1">
            <a:prstTxWarp prst="textNoShape">
              <a:avLst/>
            </a:prstTxWarp>
          </a:bodyPr>
          <a:lstStyle>
            <a:lvl1pPr algn="r"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398976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b" anchorCtr="0" compatLnSpc="1">
            <a:prstTxWarp prst="textNoShape">
              <a:avLst/>
            </a:prstTxWarp>
          </a:bodyPr>
          <a:lstStyle>
            <a:lvl1pPr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Faculty of Liberal Arts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92383" y="6398976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b" anchorCtr="0" compatLnSpc="1">
            <a:prstTxWarp prst="textNoShape">
              <a:avLst/>
            </a:prstTxWarp>
          </a:bodyPr>
          <a:lstStyle>
            <a:lvl1pPr algn="r"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4048ABD-FD5C-4389-A151-7F2F5315AD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8840152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t" anchorCtr="0" compatLnSpc="1">
            <a:prstTxWarp prst="textNoShape">
              <a:avLst/>
            </a:prstTxWarp>
          </a:bodyPr>
          <a:lstStyle>
            <a:lvl1pPr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383" y="2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t" anchorCtr="0" compatLnSpc="1">
            <a:prstTxWarp prst="textNoShape">
              <a:avLst/>
            </a:prstTxWarp>
          </a:bodyPr>
          <a:lstStyle>
            <a:lvl1pPr algn="r"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1200" y="506413"/>
            <a:ext cx="3365500" cy="2524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6876" y="3199488"/>
            <a:ext cx="7232563" cy="3031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98976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b" anchorCtr="0" compatLnSpc="1">
            <a:prstTxWarp prst="textNoShape">
              <a:avLst/>
            </a:prstTxWarp>
          </a:bodyPr>
          <a:lstStyle>
            <a:lvl1pPr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383" y="6398976"/>
            <a:ext cx="4273931" cy="336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3" tIns="45782" rIns="91563" bIns="45782" numCol="1" anchor="b" anchorCtr="0" compatLnSpc="1">
            <a:prstTxWarp prst="textNoShape">
              <a:avLst/>
            </a:prstTxWarp>
          </a:bodyPr>
          <a:lstStyle>
            <a:lvl1pPr algn="r" defTabSz="915503" eaLnBrk="0" hangingPunct="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D16ACF-4B68-4D45-BE2B-D926ADE881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216749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EEE845-CC11-4C3B-A8A3-756ADD0897EF}" type="slidenum">
              <a:rPr lang="en-GB"/>
              <a:pPr/>
              <a:t>1</a:t>
            </a:fld>
            <a:endParaRPr lang="en-GB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D16ACF-4B68-4D45-BE2B-D926ADE881CD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973440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B59B4C-6171-45AB-8DD4-669390B908F6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D61492-7062-408B-BEC4-63BA871A4C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7892F-5669-4917-81A3-E7C870A5015E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2310D-8AF6-4C1C-85E8-5BEEB27FDB1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AFCC3-57F6-4DDC-824C-B629CEF3A383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3B77-1285-42A4-9066-A6AAA5C8E8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31F6A-0666-4CCC-843B-12739570D144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9DEF8-94C4-4CB4-974C-8757C151DB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4F3F-157B-4689-988B-14A8C9E7D309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A2AA1D-DC64-4E28-9F0F-1C1A817074D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9D585-22DA-487D-A3BB-D69A5E5056C3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7003B-4243-46D7-9BF6-72ABE5D17DF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38EFF-7306-41A8-9D90-406B541C6785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398A-27B2-42A3-B7CD-612A3BE61E5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8B129-DE6D-434A-80DF-8772FC51801A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8286A-B1A5-428A-853D-0FE6A50D4B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FED6C5-BB85-4039-8344-61E41B9A180D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DE18-4F62-48B3-8F76-849997E1C8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DCA5E-BBCC-4ED4-AB62-5FEF456A0990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80D7F-1326-47D9-9917-DB6DA907B3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8CDCD-CB09-482F-967A-4794F01EBCBB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D3D5F-317B-4CF0-AE52-F1BD11A5ED4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402D4B9-B0D5-45FE-98E8-8F0B99EF0B82}" type="datetime1">
              <a:rPr lang="en-GB" smtClean="0"/>
              <a:pPr>
                <a:defRPr/>
              </a:pPr>
              <a:t>05/04/2011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B0810FD-CB33-4044-838A-1A951BB88A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69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9" r:id="rId9"/>
    <p:sldLayoutId id="2147483877" r:id="rId10"/>
    <p:sldLayoutId id="2147483878" r:id="rId1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125" y="2500305"/>
            <a:ext cx="9144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Sponsored by the </a:t>
            </a:r>
          </a:p>
          <a:p>
            <a:pPr algn="ctr"/>
            <a:r>
              <a:rPr lang="en-GB" sz="2400" b="1" dirty="0" smtClean="0">
                <a:latin typeface="Arial" pitchFamily="34" charset="0"/>
                <a:cs typeface="Arial" pitchFamily="34" charset="0"/>
              </a:rPr>
              <a:t>Higher Education Subject Centre for Education</a:t>
            </a:r>
          </a:p>
          <a:p>
            <a:pPr algn="ctr"/>
            <a:endParaRPr lang="en-GB" sz="2400" b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3200" b="1" dirty="0" err="1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ESCalate</a:t>
            </a:r>
            <a:endParaRPr lang="en-GB" sz="3200" b="1" dirty="0" smtClean="0">
              <a:solidFill>
                <a:srgbClr val="66FF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n-GB" sz="24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at</a:t>
            </a:r>
          </a:p>
          <a:p>
            <a:pPr algn="ctr"/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St Mary’s University College, Belfast</a:t>
            </a:r>
          </a:p>
          <a:p>
            <a:pPr algn="ctr"/>
            <a:endParaRPr lang="en-GB" sz="18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April 5</a:t>
            </a:r>
            <a:r>
              <a:rPr lang="en-GB" sz="2400" b="1" baseline="300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2011</a:t>
            </a:r>
          </a:p>
          <a:p>
            <a:pPr algn="ctr"/>
            <a: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GB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en-GB" sz="3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548680"/>
            <a:ext cx="9144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Teacher Education Advancement Network</a:t>
            </a:r>
          </a:p>
          <a:p>
            <a:pPr algn="ctr"/>
            <a:endParaRPr lang="en-GB" sz="2000" b="1" dirty="0">
              <a:solidFill>
                <a:srgbClr val="66FF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4000" b="1" dirty="0" smtClean="0">
                <a:solidFill>
                  <a:srgbClr val="66FFFF"/>
                </a:solidFill>
                <a:latin typeface="Arial" pitchFamily="34" charset="0"/>
                <a:cs typeface="Arial" pitchFamily="34" charset="0"/>
              </a:rPr>
              <a:t>TEAN</a:t>
            </a:r>
            <a:endParaRPr lang="en-GB" sz="4000" b="1" dirty="0">
              <a:solidFill>
                <a:srgbClr val="66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476672"/>
            <a:ext cx="6768752" cy="144016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0" y="620688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THE OUTCOME OF THE REVIEW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AFTER 8 YEARS?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400" b="1" dirty="0" smtClean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-	</a:t>
            </a:r>
            <a:r>
              <a:rPr lang="en-GB" sz="2400" b="1" dirty="0" smtClean="0"/>
              <a:t>A policy vacuum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-</a:t>
            </a:r>
            <a:r>
              <a:rPr lang="en-GB" sz="2400" b="1" dirty="0"/>
              <a:t>	</a:t>
            </a:r>
            <a:r>
              <a:rPr lang="en-GB" sz="2400" b="1" dirty="0" smtClean="0"/>
              <a:t>Left behind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-</a:t>
            </a:r>
            <a:r>
              <a:rPr lang="en-GB" sz="2400" b="1" dirty="0"/>
              <a:t>	</a:t>
            </a:r>
            <a:r>
              <a:rPr lang="en-GB" sz="2400" b="1" dirty="0" smtClean="0"/>
              <a:t>Newly qualified teachers have no connection to Higher Education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-</a:t>
            </a:r>
            <a:r>
              <a:rPr lang="en-GB" sz="2400" b="1" dirty="0"/>
              <a:t>	</a:t>
            </a:r>
            <a:r>
              <a:rPr lang="en-GB" sz="2400" b="1" dirty="0" smtClean="0"/>
              <a:t>Frustration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-</a:t>
            </a:r>
            <a:r>
              <a:rPr lang="en-GB" sz="2400" b="1" dirty="0"/>
              <a:t>	</a:t>
            </a:r>
            <a:r>
              <a:rPr lang="en-GB" sz="2400" b="1" dirty="0" smtClean="0"/>
              <a:t>Loss of ambition and momentum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-</a:t>
            </a:r>
            <a:r>
              <a:rPr lang="en-GB" sz="2400" b="1" dirty="0"/>
              <a:t>	</a:t>
            </a:r>
            <a:r>
              <a:rPr lang="en-GB" sz="2400" b="1" dirty="0" smtClean="0"/>
              <a:t>Self preservation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  <a:tab pos="3586163" algn="l"/>
                <a:tab pos="3770313" algn="l"/>
              </a:tabLst>
              <a:defRPr/>
            </a:pPr>
            <a:r>
              <a:rPr lang="en-GB" sz="2400" b="1" dirty="0" smtClean="0"/>
              <a:t>•	What should be done?	-	Dig deeper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  <a:tab pos="3586163" algn="l"/>
                <a:tab pos="3770313" algn="l"/>
              </a:tabLst>
              <a:defRPr/>
            </a:pPr>
            <a:r>
              <a:rPr lang="en-GB" sz="2400" b="1" dirty="0"/>
              <a:t>	</a:t>
            </a:r>
            <a:r>
              <a:rPr lang="en-GB" sz="2400" b="1" dirty="0" smtClean="0"/>
              <a:t>	-	Start again (in an era of disinvestment)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	</a:t>
            </a: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2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908720"/>
            <a:ext cx="5688632" cy="93610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526" y="1052736"/>
            <a:ext cx="914400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AIMS OF THE WORKSHOPS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 smtClean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▪	To identify major issues in ITE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To present informed input on these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To engage with ITE colleagues in Higher Education and other 		interested parties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To encourage debate on the issue(s) and identify both challenges 	and opportunities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To share ways forward on the issue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836712"/>
            <a:ext cx="5904656" cy="154839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000108"/>
            <a:ext cx="9144000" cy="27699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RESPONDING TO CHANGE: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Integration and Collaboration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/>
          </a:p>
          <a:p>
            <a:pPr marL="538163" lvl="1" algn="ctr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b="1" dirty="0" smtClean="0"/>
          </a:p>
          <a:p>
            <a:pPr marL="3175" lvl="1" algn="ctr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3600" b="1" dirty="0" err="1" smtClean="0"/>
              <a:t>Nasc</a:t>
            </a:r>
            <a:r>
              <a:rPr lang="en-GB" sz="3600" b="1" dirty="0" smtClean="0"/>
              <a:t> - connections</a:t>
            </a:r>
            <a:endParaRPr lang="en-GB" sz="36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1840" y="332656"/>
            <a:ext cx="2808312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0022" y="476672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THEMES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▪	Practical connections in Teacher Education at St Mary’s 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 smtClean="0"/>
              <a:t>	as one case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What are the characteristics of effective connections (integration 	and collaboration)?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What does the profile of connections (otherwise referred to as 	Integration and Collaboration) tell us about ITE and Teacher 	Education in general?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What about the ‘Big Issue’ – The Review of Teacher Education?</a:t>
            </a: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2400" b="1" dirty="0" smtClean="0"/>
              <a:t>Established: March 2003 at </a:t>
            </a:r>
            <a:r>
              <a:rPr lang="en-GB" sz="2400" b="1" dirty="0" err="1" smtClean="0"/>
              <a:t>Limavady</a:t>
            </a:r>
            <a:endParaRPr lang="en-GB" sz="24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r>
              <a:rPr lang="en-GB" sz="2400" b="1" dirty="0" smtClean="0"/>
              <a:t>Completed: ?</a:t>
            </a: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1342395097"/>
              </p:ext>
            </p:extLst>
          </p:nvPr>
        </p:nvGraphicFramePr>
        <p:xfrm>
          <a:off x="1" y="1"/>
          <a:ext cx="9036495" cy="674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51720" y="836712"/>
            <a:ext cx="4968552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0022" y="476672"/>
            <a:ext cx="914400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WHY CONNECTIONS?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 smtClean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/>
          </a:p>
          <a:p>
            <a:pPr marL="3175" lvl="1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3200" b="1" dirty="0" smtClean="0"/>
              <a:t>To enhance the quality of provision </a:t>
            </a:r>
          </a:p>
          <a:p>
            <a:pPr marL="3175" lvl="1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r>
              <a:rPr lang="en-GB" sz="3200" b="1" dirty="0" smtClean="0"/>
              <a:t>for Initial Teacher Education</a:t>
            </a:r>
            <a:endParaRPr lang="en-GB" sz="32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2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34684024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83768" y="332656"/>
            <a:ext cx="3960440" cy="136815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404664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OBSERVATIONS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2400" b="1" dirty="0" smtClean="0">
                <a:solidFill>
                  <a:schemeClr val="accent1">
                    <a:lumMod val="75000"/>
                  </a:schemeClr>
                </a:solidFill>
              </a:rPr>
              <a:t>ON THE CONNECTIONS</a:t>
            </a:r>
            <a:endParaRPr lang="en-GB" sz="24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 smtClean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sz="1600" b="1" dirty="0" smtClean="0"/>
          </a:p>
          <a:p>
            <a:pPr marL="1612900" lvl="1" indent="-355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612900" algn="l"/>
                <a:tab pos="1798638" algn="l"/>
              </a:tabLst>
              <a:defRPr/>
            </a:pPr>
            <a:r>
              <a:rPr lang="en-GB" sz="2400" b="1" dirty="0" smtClean="0"/>
              <a:t>Scale of connectivity</a:t>
            </a:r>
          </a:p>
          <a:p>
            <a:pPr marL="1612900" lvl="1" indent="-355600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tabLst>
                <a:tab pos="1612900" algn="l"/>
                <a:tab pos="1798638" algn="l"/>
              </a:tabLst>
              <a:defRPr/>
            </a:pPr>
            <a:endParaRPr lang="en-GB" sz="1000" b="1" dirty="0" smtClean="0"/>
          </a:p>
          <a:p>
            <a:pPr marL="1612900" lvl="1" indent="-355600" fontAlgn="auto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12900" algn="l"/>
                <a:tab pos="1798638" algn="l"/>
              </a:tabLst>
              <a:defRPr/>
            </a:pPr>
            <a:r>
              <a:rPr lang="en-GB" sz="2400" b="1" dirty="0" smtClean="0"/>
              <a:t>Local to international</a:t>
            </a:r>
          </a:p>
          <a:p>
            <a:pPr marL="1612900" lvl="1" indent="-355600" fontAlgn="auto">
              <a:spcBef>
                <a:spcPts val="0"/>
              </a:spcBef>
              <a:spcAft>
                <a:spcPts val="0"/>
              </a:spcAft>
              <a:buAutoNum type="arabicPeriod" startAt="2"/>
              <a:tabLst>
                <a:tab pos="1612900" algn="l"/>
                <a:tab pos="1798638" algn="l"/>
              </a:tabLst>
              <a:defRPr/>
            </a:pPr>
            <a:endParaRPr lang="en-GB" sz="1000" b="1" dirty="0" smtClean="0"/>
          </a:p>
          <a:p>
            <a:pPr marL="1612900" lvl="1" indent="-355600" fontAlgn="auto">
              <a:spcBef>
                <a:spcPts val="0"/>
              </a:spcBef>
              <a:spcAft>
                <a:spcPts val="0"/>
              </a:spcAft>
              <a:buAutoNum type="arabicPeriod" startAt="3"/>
              <a:tabLst>
                <a:tab pos="1612900" algn="l"/>
                <a:tab pos="1798638" algn="l"/>
              </a:tabLst>
              <a:defRPr/>
            </a:pPr>
            <a:r>
              <a:rPr lang="en-GB" sz="2400" b="1" dirty="0" smtClean="0"/>
              <a:t>Characteristics of effective connections</a:t>
            </a: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/>
              <a:t>	</a:t>
            </a:r>
            <a:r>
              <a:rPr lang="en-GB" sz="2400" b="1" dirty="0" smtClean="0">
                <a:sym typeface="Wingdings"/>
              </a:rPr>
              <a:t>	Clarity of purpose</a:t>
            </a: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 smtClean="0">
                <a:sym typeface="Wingdings"/>
              </a:rPr>
              <a:t>	</a:t>
            </a:r>
            <a:r>
              <a:rPr lang="en-GB" sz="2400" b="1" dirty="0">
                <a:sym typeface="Wingdings"/>
              </a:rPr>
              <a:t>	</a:t>
            </a:r>
            <a:r>
              <a:rPr lang="en-GB" sz="2400" b="1" dirty="0" smtClean="0">
                <a:sym typeface="Wingdings"/>
              </a:rPr>
              <a:t>Effective decision making and resource allocation</a:t>
            </a: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>
                <a:sym typeface="Wingdings"/>
              </a:rPr>
              <a:t>		</a:t>
            </a:r>
            <a:r>
              <a:rPr lang="en-GB" sz="2400" b="1" dirty="0" smtClean="0">
                <a:sym typeface="Wingdings"/>
              </a:rPr>
              <a:t>High levels of communication</a:t>
            </a:r>
            <a:endParaRPr lang="en-GB" sz="2400" b="1" dirty="0">
              <a:sym typeface="Wingdings"/>
            </a:endParaRP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>
                <a:sym typeface="Wingdings"/>
              </a:rPr>
              <a:t>		</a:t>
            </a:r>
            <a:r>
              <a:rPr lang="en-GB" sz="2400" b="1" dirty="0" smtClean="0">
                <a:sym typeface="Wingdings"/>
              </a:rPr>
              <a:t>Trust and Respect</a:t>
            </a:r>
            <a:endParaRPr lang="en-GB" sz="2400" b="1" dirty="0">
              <a:sym typeface="Wingdings"/>
            </a:endParaRP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>
                <a:sym typeface="Wingdings"/>
              </a:rPr>
              <a:t>		</a:t>
            </a:r>
            <a:r>
              <a:rPr lang="en-GB" sz="2400" b="1" dirty="0" smtClean="0">
                <a:sym typeface="Wingdings"/>
              </a:rPr>
              <a:t>WIN – WIN situation</a:t>
            </a:r>
            <a:endParaRPr lang="en-GB" sz="2400" b="1" dirty="0">
              <a:sym typeface="Wingdings"/>
            </a:endParaRP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>
                <a:sym typeface="Wingdings"/>
              </a:rPr>
              <a:t>		</a:t>
            </a:r>
            <a:r>
              <a:rPr lang="en-GB" sz="2400" b="1" dirty="0" smtClean="0">
                <a:sym typeface="Wingdings"/>
              </a:rPr>
              <a:t>Responsive</a:t>
            </a:r>
          </a:p>
          <a:p>
            <a:pPr marL="1257300" lvl="1" fontAlgn="auto">
              <a:spcBef>
                <a:spcPts val="0"/>
              </a:spcBef>
              <a:spcAft>
                <a:spcPts val="0"/>
              </a:spcAft>
              <a:tabLst>
                <a:tab pos="1612900" algn="l"/>
                <a:tab pos="1798638" algn="l"/>
              </a:tabLst>
              <a:defRPr/>
            </a:pPr>
            <a:r>
              <a:rPr lang="en-GB" sz="2400" b="1" dirty="0">
                <a:sym typeface="Wingdings"/>
              </a:rPr>
              <a:t>		</a:t>
            </a:r>
            <a:r>
              <a:rPr lang="en-GB" sz="2400" b="1" dirty="0" smtClean="0">
                <a:sym typeface="Wingdings"/>
              </a:rPr>
              <a:t>Developmental</a:t>
            </a:r>
            <a:endParaRPr lang="en-GB" sz="2400" b="1" dirty="0">
              <a:sym typeface="Wingdings"/>
            </a:endParaRP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985838" algn="l"/>
                <a:tab pos="1160463" algn="l"/>
              </a:tabLst>
              <a:defRPr/>
            </a:pPr>
            <a:endParaRPr lang="en-GB" sz="2400" b="1" dirty="0">
              <a:sym typeface="Wingdings"/>
            </a:endParaRP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985838" algn="l"/>
                <a:tab pos="1160463" algn="l"/>
              </a:tabLst>
              <a:defRPr/>
            </a:pPr>
            <a:endParaRPr lang="en-GB" sz="2400" b="1" dirty="0" smtClean="0">
              <a:sym typeface="Wingdings"/>
            </a:endParaRPr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985838" algn="l"/>
                <a:tab pos="1160463" algn="l"/>
              </a:tabLst>
              <a:defRPr/>
            </a:pPr>
            <a:r>
              <a:rPr lang="en-GB" sz="2400" b="1" dirty="0">
                <a:sym typeface="Wingdings"/>
              </a:rPr>
              <a:t>	 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476672"/>
            <a:ext cx="7704856" cy="151216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0" y="620688"/>
            <a:ext cx="91440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THE NATURE OF COLLABORATIVE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TEACHER EDUCATION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</a:rPr>
              <a:t>inc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 ITE</a:t>
            </a:r>
            <a:endParaRPr lang="en-GB" sz="36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Person-centred</a:t>
            </a:r>
            <a:endParaRPr lang="en-GB" sz="24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endParaRPr lang="en-GB" sz="10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Ambitious</a:t>
            </a:r>
            <a:endParaRPr lang="en-GB" sz="24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endParaRPr lang="en-GB" sz="1000" b="1" dirty="0" smtClean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r>
              <a:rPr lang="en-GB" sz="2400" b="1" dirty="0" smtClean="0"/>
              <a:t>▪	Dynamic</a:t>
            </a:r>
            <a:endParaRPr lang="en-GB" sz="24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endParaRPr lang="en-GB" sz="10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Specialist</a:t>
            </a:r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tabLst>
                <a:tab pos="3411538" algn="l"/>
              </a:tabLst>
              <a:defRPr/>
            </a:pPr>
            <a:endParaRPr lang="en-GB" sz="1000" b="1" dirty="0" smtClean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Costs</a:t>
            </a:r>
            <a:endParaRPr lang="en-GB" sz="24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endParaRPr lang="en-GB" sz="10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Relevant</a:t>
            </a:r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tabLst>
                <a:tab pos="3411538" algn="l"/>
              </a:tabLst>
              <a:defRPr/>
            </a:pPr>
            <a:endParaRPr lang="en-GB" sz="1000" b="1" dirty="0"/>
          </a:p>
          <a:p>
            <a:pPr marL="2959100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411538" algn="l"/>
              </a:tabLst>
              <a:defRPr/>
            </a:pPr>
            <a:r>
              <a:rPr lang="en-GB" sz="2400" b="1" dirty="0"/>
              <a:t>▪	</a:t>
            </a:r>
            <a:r>
              <a:rPr lang="en-GB" sz="2400" b="1" dirty="0" smtClean="0"/>
              <a:t>Commitment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2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3568" y="548680"/>
            <a:ext cx="7704856" cy="122413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0" y="836712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BUT … WHAT ABOUT THE BIG ISSUE?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400" b="1" dirty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endParaRPr lang="en-GB" sz="1400" b="1" dirty="0"/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3200" b="1" dirty="0" smtClean="0"/>
              <a:t>The Review of Teacher Education </a:t>
            </a:r>
          </a:p>
          <a:p>
            <a:pPr marL="0" indent="0" algn="ctr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tabLst>
                <a:tab pos="533400" algn="l"/>
              </a:tabLst>
              <a:defRPr/>
            </a:pPr>
            <a:r>
              <a:rPr lang="en-GB" sz="1800" b="1" dirty="0" smtClean="0"/>
              <a:t>(in an era of high public investment)</a:t>
            </a:r>
            <a:endParaRPr lang="en-GB" sz="18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tabLst>
                <a:tab pos="533400" algn="l"/>
              </a:tabLst>
              <a:defRPr/>
            </a:pPr>
            <a:endParaRPr lang="en-GB" sz="1400" b="1" dirty="0"/>
          </a:p>
          <a:p>
            <a:pPr marL="179388" lvl="1" indent="0" algn="ctr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3854450" algn="l"/>
                <a:tab pos="4395788" algn="l"/>
              </a:tabLst>
              <a:defRPr/>
            </a:pPr>
            <a:endParaRPr lang="en-GB" b="1" dirty="0"/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Teacher Competence Framework (GTCNI, 2006)</a:t>
            </a:r>
            <a:endParaRPr lang="en-GB" sz="2400" b="1" dirty="0"/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Managing connections (on a scale of 1-10)</a:t>
            </a:r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Clarity of Purpose?</a:t>
            </a:r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Effective decision making and resource allocation?</a:t>
            </a:r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High levels of communications?</a:t>
            </a:r>
          </a:p>
          <a:p>
            <a:pPr marL="1331913" lvl="1" indent="-342900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§"/>
              <a:tabLst>
                <a:tab pos="1254125" algn="l"/>
              </a:tabLst>
              <a:defRPr/>
            </a:pPr>
            <a:r>
              <a:rPr lang="en-GB" sz="2400" b="1" dirty="0" smtClean="0"/>
              <a:t>Trust and Respect for teacher educators?</a:t>
            </a:r>
            <a:endParaRPr lang="en-GB" sz="24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1000" b="1" dirty="0" smtClean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buFontTx/>
              <a:buNone/>
              <a:tabLst>
                <a:tab pos="801688" algn="l"/>
              </a:tabLst>
              <a:defRPr/>
            </a:pPr>
            <a:endParaRPr lang="en-GB" sz="1000" b="1" dirty="0"/>
          </a:p>
          <a:p>
            <a:pPr marL="538163" lvl="1" fontAlgn="auto">
              <a:spcBef>
                <a:spcPts val="0"/>
              </a:spcBef>
              <a:spcAft>
                <a:spcPts val="0"/>
              </a:spcAft>
              <a:tabLst>
                <a:tab pos="801688" algn="l"/>
              </a:tabLst>
              <a:defRPr/>
            </a:pPr>
            <a:endParaRPr lang="en-GB" sz="24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1838</TotalTime>
  <Words>202</Words>
  <Application>Microsoft Office PowerPoint</Application>
  <PresentationFormat>On-screen Show (4:3)</PresentationFormat>
  <Paragraphs>155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Denise O'Neill</dc:creator>
  <cp:lastModifiedBy>user</cp:lastModifiedBy>
  <cp:revision>144</cp:revision>
  <cp:lastPrinted>2011-04-04T13:26:02Z</cp:lastPrinted>
  <dcterms:created xsi:type="dcterms:W3CDTF">1601-01-01T00:00:00Z</dcterms:created>
  <dcterms:modified xsi:type="dcterms:W3CDTF">2011-04-05T13:26:13Z</dcterms:modified>
</cp:coreProperties>
</file>