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9"/>
  </p:notesMasterIdLst>
  <p:handoutMasterIdLst>
    <p:handoutMasterId r:id="rId30"/>
  </p:handoutMasterIdLst>
  <p:sldIdLst>
    <p:sldId id="343" r:id="rId2"/>
    <p:sldId id="372" r:id="rId3"/>
    <p:sldId id="345" r:id="rId4"/>
    <p:sldId id="335" r:id="rId5"/>
    <p:sldId id="365" r:id="rId6"/>
    <p:sldId id="364" r:id="rId7"/>
    <p:sldId id="336" r:id="rId8"/>
    <p:sldId id="350" r:id="rId9"/>
    <p:sldId id="381" r:id="rId10"/>
    <p:sldId id="337" r:id="rId11"/>
    <p:sldId id="351" r:id="rId12"/>
    <p:sldId id="346" r:id="rId13"/>
    <p:sldId id="373" r:id="rId14"/>
    <p:sldId id="375" r:id="rId15"/>
    <p:sldId id="374" r:id="rId16"/>
    <p:sldId id="384" r:id="rId17"/>
    <p:sldId id="385" r:id="rId18"/>
    <p:sldId id="378" r:id="rId19"/>
    <p:sldId id="386" r:id="rId20"/>
    <p:sldId id="387" r:id="rId21"/>
    <p:sldId id="382" r:id="rId22"/>
    <p:sldId id="388" r:id="rId23"/>
    <p:sldId id="353" r:id="rId24"/>
    <p:sldId id="389" r:id="rId25"/>
    <p:sldId id="379" r:id="rId26"/>
    <p:sldId id="390" r:id="rId27"/>
    <p:sldId id="354" r:id="rId28"/>
  </p:sldIdLst>
  <p:sldSz cx="9144000" cy="6858000" type="screen4x3"/>
  <p:notesSz cx="7086600" cy="9372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17" autoAdjust="0"/>
    <p:restoredTop sz="94709" autoAdjust="0"/>
  </p:normalViewPr>
  <p:slideViewPr>
    <p:cSldViewPr>
      <p:cViewPr varScale="1">
        <p:scale>
          <a:sx n="103" d="100"/>
          <a:sy n="103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5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3"/>
                <c:pt idx="0">
                  <c:v>85% resistant to change what works for them</c:v>
                </c:pt>
                <c:pt idx="1">
                  <c:v>10% willing to change to be more efficient</c:v>
                </c:pt>
                <c:pt idx="2">
                  <c:v>5% willing to try new innovations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6037434383202098"/>
          <c:y val="5.2490895669291333E-2"/>
          <c:w val="0.33962565616797991"/>
          <c:h val="0.8450182086614176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9FC2B9-F30C-ED44-9934-4FB3BEBB4CD8}" type="doc">
      <dgm:prSet loTypeId="urn:microsoft.com/office/officeart/2005/8/layout/radial6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BDC554B-8450-EF45-B220-ADEBF3B79CA1}">
      <dgm:prSet/>
      <dgm:spPr/>
      <dgm:t>
        <a:bodyPr/>
        <a:lstStyle/>
        <a:p>
          <a:pPr rtl="0"/>
          <a:r>
            <a:rPr lang="en-US" smtClean="0"/>
            <a:t>Shapers of educational policy</a:t>
          </a:r>
          <a:endParaRPr lang="en-US" dirty="0"/>
        </a:p>
      </dgm:t>
    </dgm:pt>
    <dgm:pt modelId="{8E936911-1825-794A-BE23-A7A57918B58E}" type="parTrans" cxnId="{F13EA98B-0D9F-DF4B-9C95-4DBFF64CD69E}">
      <dgm:prSet/>
      <dgm:spPr/>
      <dgm:t>
        <a:bodyPr/>
        <a:lstStyle/>
        <a:p>
          <a:endParaRPr lang="en-US"/>
        </a:p>
      </dgm:t>
    </dgm:pt>
    <dgm:pt modelId="{6A4089F5-387D-7543-9B6A-621B9959EC38}" type="sibTrans" cxnId="{F13EA98B-0D9F-DF4B-9C95-4DBFF64CD69E}">
      <dgm:prSet/>
      <dgm:spPr/>
      <dgm:t>
        <a:bodyPr/>
        <a:lstStyle/>
        <a:p>
          <a:endParaRPr lang="en-US"/>
        </a:p>
      </dgm:t>
    </dgm:pt>
    <dgm:pt modelId="{2D2DACD2-B015-D843-9984-FD5A0F39CA3A}">
      <dgm:prSet/>
      <dgm:spPr/>
      <dgm:t>
        <a:bodyPr/>
        <a:lstStyle/>
        <a:p>
          <a:pPr rtl="0"/>
          <a:r>
            <a:rPr lang="en-US" smtClean="0"/>
            <a:t>Societies</a:t>
          </a:r>
          <a:endParaRPr lang="en-US" dirty="0"/>
        </a:p>
      </dgm:t>
    </dgm:pt>
    <dgm:pt modelId="{6A639D24-7171-DD41-B378-87D429A05ADD}" type="parTrans" cxnId="{B8037D3E-7B0B-F54B-946E-426E5C3E0DE6}">
      <dgm:prSet/>
      <dgm:spPr/>
      <dgm:t>
        <a:bodyPr/>
        <a:lstStyle/>
        <a:p>
          <a:endParaRPr lang="en-US"/>
        </a:p>
      </dgm:t>
    </dgm:pt>
    <dgm:pt modelId="{FD03F462-96A1-BA4C-AF95-27AB054B906B}" type="sibTrans" cxnId="{B8037D3E-7B0B-F54B-946E-426E5C3E0DE6}">
      <dgm:prSet/>
      <dgm:spPr/>
      <dgm:t>
        <a:bodyPr/>
        <a:lstStyle/>
        <a:p>
          <a:endParaRPr lang="en-US"/>
        </a:p>
      </dgm:t>
    </dgm:pt>
    <dgm:pt modelId="{B509333D-3B8C-5446-BAA4-50FA9ED18095}">
      <dgm:prSet/>
      <dgm:spPr/>
      <dgm:t>
        <a:bodyPr/>
        <a:lstStyle/>
        <a:p>
          <a:pPr rtl="0"/>
          <a:r>
            <a:rPr lang="en-US" smtClean="0"/>
            <a:t>Work</a:t>
          </a:r>
          <a:endParaRPr lang="en-US" dirty="0"/>
        </a:p>
      </dgm:t>
    </dgm:pt>
    <dgm:pt modelId="{35FDB430-43E2-9D42-9225-0AB5456B1801}" type="parTrans" cxnId="{F522356E-4B04-6441-8174-443F8C018A94}">
      <dgm:prSet/>
      <dgm:spPr/>
      <dgm:t>
        <a:bodyPr/>
        <a:lstStyle/>
        <a:p>
          <a:endParaRPr lang="en-US"/>
        </a:p>
      </dgm:t>
    </dgm:pt>
    <dgm:pt modelId="{2F6D5231-B470-5B46-A73B-FBD0CA0252FD}" type="sibTrans" cxnId="{F522356E-4B04-6441-8174-443F8C018A94}">
      <dgm:prSet/>
      <dgm:spPr/>
      <dgm:t>
        <a:bodyPr/>
        <a:lstStyle/>
        <a:p>
          <a:endParaRPr lang="en-US"/>
        </a:p>
      </dgm:t>
    </dgm:pt>
    <dgm:pt modelId="{AE7F0186-A3BE-D344-B443-5EFAB656D28D}">
      <dgm:prSet/>
      <dgm:spPr/>
      <dgm:t>
        <a:bodyPr/>
        <a:lstStyle/>
        <a:p>
          <a:pPr rtl="0"/>
          <a:r>
            <a:rPr lang="en-US" smtClean="0"/>
            <a:t>Families</a:t>
          </a:r>
          <a:endParaRPr lang="en-US" dirty="0"/>
        </a:p>
      </dgm:t>
    </dgm:pt>
    <dgm:pt modelId="{C8A15681-5973-0446-9BE2-C85882E9CBA5}" type="parTrans" cxnId="{2D5514CC-65D4-3944-93BF-2BDBEBB696A1}">
      <dgm:prSet/>
      <dgm:spPr/>
      <dgm:t>
        <a:bodyPr/>
        <a:lstStyle/>
        <a:p>
          <a:endParaRPr lang="en-US"/>
        </a:p>
      </dgm:t>
    </dgm:pt>
    <dgm:pt modelId="{B7A4DC60-0C28-7748-B163-370BA6BD095C}" type="sibTrans" cxnId="{2D5514CC-65D4-3944-93BF-2BDBEBB696A1}">
      <dgm:prSet/>
      <dgm:spPr/>
      <dgm:t>
        <a:bodyPr/>
        <a:lstStyle/>
        <a:p>
          <a:endParaRPr lang="en-US"/>
        </a:p>
      </dgm:t>
    </dgm:pt>
    <dgm:pt modelId="{04409E36-3C32-E04E-BEB6-D8C6F27840B5}">
      <dgm:prSet/>
      <dgm:spPr/>
      <dgm:t>
        <a:bodyPr/>
        <a:lstStyle/>
        <a:p>
          <a:pPr rtl="0"/>
          <a:r>
            <a:rPr lang="en-US" smtClean="0"/>
            <a:t>Connectivity</a:t>
          </a:r>
          <a:endParaRPr lang="en-US" dirty="0"/>
        </a:p>
      </dgm:t>
    </dgm:pt>
    <dgm:pt modelId="{05C53A42-E746-0246-9D7E-0CD68D1E6992}" type="parTrans" cxnId="{11AA3D6C-A960-B941-B51A-9A5E20B137D1}">
      <dgm:prSet/>
      <dgm:spPr/>
      <dgm:t>
        <a:bodyPr/>
        <a:lstStyle/>
        <a:p>
          <a:endParaRPr lang="en-US"/>
        </a:p>
      </dgm:t>
    </dgm:pt>
    <dgm:pt modelId="{337E882D-D311-9C4B-A0BB-00B6AE68AA89}" type="sibTrans" cxnId="{11AA3D6C-A960-B941-B51A-9A5E20B137D1}">
      <dgm:prSet/>
      <dgm:spPr/>
      <dgm:t>
        <a:bodyPr/>
        <a:lstStyle/>
        <a:p>
          <a:endParaRPr lang="en-US"/>
        </a:p>
      </dgm:t>
    </dgm:pt>
    <dgm:pt modelId="{849C8013-EB32-F04F-AB5B-8BB7C5CDC787}">
      <dgm:prSet/>
      <dgm:spPr/>
      <dgm:t>
        <a:bodyPr/>
        <a:lstStyle/>
        <a:p>
          <a:pPr rtl="0"/>
          <a:r>
            <a:rPr lang="en-GB" smtClean="0"/>
            <a:t>Globalisation</a:t>
          </a:r>
          <a:endParaRPr lang="en-GB" dirty="0"/>
        </a:p>
      </dgm:t>
    </dgm:pt>
    <dgm:pt modelId="{8427E618-1349-344B-9431-11B7BFAE75F2}" type="parTrans" cxnId="{BADC6973-D99F-AD4B-A904-0EF8CA1AA12A}">
      <dgm:prSet/>
      <dgm:spPr/>
      <dgm:t>
        <a:bodyPr/>
        <a:lstStyle/>
        <a:p>
          <a:endParaRPr lang="en-US"/>
        </a:p>
      </dgm:t>
    </dgm:pt>
    <dgm:pt modelId="{0A824F87-34A7-644D-919A-CDFF977552D8}" type="sibTrans" cxnId="{BADC6973-D99F-AD4B-A904-0EF8CA1AA12A}">
      <dgm:prSet/>
      <dgm:spPr/>
      <dgm:t>
        <a:bodyPr/>
        <a:lstStyle/>
        <a:p>
          <a:endParaRPr lang="en-US"/>
        </a:p>
      </dgm:t>
    </dgm:pt>
    <dgm:pt modelId="{E332D1E5-C658-354B-A80E-1064BCD76786}">
      <dgm:prSet/>
      <dgm:spPr/>
      <dgm:t>
        <a:bodyPr/>
        <a:lstStyle/>
        <a:p>
          <a:endParaRPr lang="en-US"/>
        </a:p>
      </dgm:t>
    </dgm:pt>
    <dgm:pt modelId="{F32A3186-5A7C-F746-B3A0-E811AC1D4CA6}" type="parTrans" cxnId="{AB89A517-914D-9A45-AF82-52824FF8C706}">
      <dgm:prSet/>
      <dgm:spPr/>
      <dgm:t>
        <a:bodyPr/>
        <a:lstStyle/>
        <a:p>
          <a:endParaRPr lang="en-US"/>
        </a:p>
      </dgm:t>
    </dgm:pt>
    <dgm:pt modelId="{6F66BFD8-AB54-1746-9DF6-E38AB303C251}" type="sibTrans" cxnId="{AB89A517-914D-9A45-AF82-52824FF8C706}">
      <dgm:prSet/>
      <dgm:spPr/>
      <dgm:t>
        <a:bodyPr/>
        <a:lstStyle/>
        <a:p>
          <a:endParaRPr lang="en-US"/>
        </a:p>
      </dgm:t>
    </dgm:pt>
    <dgm:pt modelId="{EDCE960C-F925-E642-AC64-B3C2A1741E7A}" type="pres">
      <dgm:prSet presAssocID="{C79FC2B9-F30C-ED44-9934-4FB3BEBB4C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4B4ACA-91F5-5C4E-8DFC-D66CC19A5027}" type="pres">
      <dgm:prSet presAssocID="{CBDC554B-8450-EF45-B220-ADEBF3B79CA1}" presName="centerShape" presStyleLbl="node0" presStyleIdx="0" presStyleCnt="1"/>
      <dgm:spPr/>
      <dgm:t>
        <a:bodyPr/>
        <a:lstStyle/>
        <a:p>
          <a:endParaRPr lang="en-US"/>
        </a:p>
      </dgm:t>
    </dgm:pt>
    <dgm:pt modelId="{DBE88C82-74C4-3A49-818B-C8E7B565617F}" type="pres">
      <dgm:prSet presAssocID="{2D2DACD2-B015-D843-9984-FD5A0F39CA3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0AC2F6-490E-7B44-93BB-CEE6D99BC13D}" type="pres">
      <dgm:prSet presAssocID="{2D2DACD2-B015-D843-9984-FD5A0F39CA3A}" presName="dummy" presStyleCnt="0"/>
      <dgm:spPr/>
      <dgm:t>
        <a:bodyPr/>
        <a:lstStyle/>
        <a:p>
          <a:endParaRPr lang="en-US"/>
        </a:p>
      </dgm:t>
    </dgm:pt>
    <dgm:pt modelId="{3C7DA15C-CEEE-9C46-9196-1004BDC74B93}" type="pres">
      <dgm:prSet presAssocID="{FD03F462-96A1-BA4C-AF95-27AB054B906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F5BAE82-E111-DB48-9E6A-45E961062932}" type="pres">
      <dgm:prSet presAssocID="{B509333D-3B8C-5446-BAA4-50FA9ED1809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CC617-5882-384D-A4FB-79B22BFA5DCC}" type="pres">
      <dgm:prSet presAssocID="{B509333D-3B8C-5446-BAA4-50FA9ED18095}" presName="dummy" presStyleCnt="0"/>
      <dgm:spPr/>
      <dgm:t>
        <a:bodyPr/>
        <a:lstStyle/>
        <a:p>
          <a:endParaRPr lang="en-US"/>
        </a:p>
      </dgm:t>
    </dgm:pt>
    <dgm:pt modelId="{4FF59250-B447-4C42-973A-B7F5900C1EAB}" type="pres">
      <dgm:prSet presAssocID="{2F6D5231-B470-5B46-A73B-FBD0CA0252F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F71CD29A-36ED-4F4E-9DBC-BAB3EE1F3ED9}" type="pres">
      <dgm:prSet presAssocID="{AE7F0186-A3BE-D344-B443-5EFAB656D28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488E64-0048-CE43-9F69-F84144F1E591}" type="pres">
      <dgm:prSet presAssocID="{AE7F0186-A3BE-D344-B443-5EFAB656D28D}" presName="dummy" presStyleCnt="0"/>
      <dgm:spPr/>
      <dgm:t>
        <a:bodyPr/>
        <a:lstStyle/>
        <a:p>
          <a:endParaRPr lang="en-US"/>
        </a:p>
      </dgm:t>
    </dgm:pt>
    <dgm:pt modelId="{CCFEE59E-EE49-BB4C-9106-E257251F3D5B}" type="pres">
      <dgm:prSet presAssocID="{B7A4DC60-0C28-7748-B163-370BA6BD095C}" presName="sibTrans" presStyleLbl="sibTrans2D1" presStyleIdx="2" presStyleCnt="5" custLinFactNeighborX="-761" custLinFactNeighborY="-137"/>
      <dgm:spPr/>
      <dgm:t>
        <a:bodyPr/>
        <a:lstStyle/>
        <a:p>
          <a:endParaRPr lang="en-US"/>
        </a:p>
      </dgm:t>
    </dgm:pt>
    <dgm:pt modelId="{FB6542DF-511D-A74D-B4ED-41D3013D24C2}" type="pres">
      <dgm:prSet presAssocID="{04409E36-3C32-E04E-BEB6-D8C6F27840B5}" presName="node" presStyleLbl="node1" presStyleIdx="3" presStyleCnt="5" custRadScaleRad="100883" custRadScaleInc="-97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BC4C0-1D1F-5D46-BE04-85C106DA532D}" type="pres">
      <dgm:prSet presAssocID="{04409E36-3C32-E04E-BEB6-D8C6F27840B5}" presName="dummy" presStyleCnt="0"/>
      <dgm:spPr/>
      <dgm:t>
        <a:bodyPr/>
        <a:lstStyle/>
        <a:p>
          <a:endParaRPr lang="en-US"/>
        </a:p>
      </dgm:t>
    </dgm:pt>
    <dgm:pt modelId="{954708D9-D9A5-8945-A74F-10A60FDDA8AA}" type="pres">
      <dgm:prSet presAssocID="{337E882D-D311-9C4B-A0BB-00B6AE68AA8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CFF634A-7482-F44C-BD7B-390BDDB38075}" type="pres">
      <dgm:prSet presAssocID="{849C8013-EB32-F04F-AB5B-8BB7C5CDC78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B497A-64DE-8B49-BEC3-F489DFFE7095}" type="pres">
      <dgm:prSet presAssocID="{849C8013-EB32-F04F-AB5B-8BB7C5CDC787}" presName="dummy" presStyleCnt="0"/>
      <dgm:spPr/>
      <dgm:t>
        <a:bodyPr/>
        <a:lstStyle/>
        <a:p>
          <a:endParaRPr lang="en-US"/>
        </a:p>
      </dgm:t>
    </dgm:pt>
    <dgm:pt modelId="{6BE3428D-6720-0749-BD69-7C0FF1B214BD}" type="pres">
      <dgm:prSet presAssocID="{0A824F87-34A7-644D-919A-CDFF977552D8}" presName="sibTrans" presStyleLbl="sibTrans2D1" presStyleIdx="4" presStyleCnt="5" custLinFactNeighborX="-2342" custLinFactNeighborY="-181"/>
      <dgm:spPr/>
      <dgm:t>
        <a:bodyPr/>
        <a:lstStyle/>
        <a:p>
          <a:endParaRPr lang="en-US"/>
        </a:p>
      </dgm:t>
    </dgm:pt>
  </dgm:ptLst>
  <dgm:cxnLst>
    <dgm:cxn modelId="{8207FD69-9D33-384F-A1A5-75EDA50539CF}" type="presOf" srcId="{FD03F462-96A1-BA4C-AF95-27AB054B906B}" destId="{3C7DA15C-CEEE-9C46-9196-1004BDC74B93}" srcOrd="0" destOrd="0" presId="urn:microsoft.com/office/officeart/2005/8/layout/radial6"/>
    <dgm:cxn modelId="{F3487534-308D-904C-AD69-88CFBAEE4041}" type="presOf" srcId="{C79FC2B9-F30C-ED44-9934-4FB3BEBB4CD8}" destId="{EDCE960C-F925-E642-AC64-B3C2A1741E7A}" srcOrd="0" destOrd="0" presId="urn:microsoft.com/office/officeart/2005/8/layout/radial6"/>
    <dgm:cxn modelId="{7C288248-E658-7943-9807-C4D6AED499F5}" type="presOf" srcId="{849C8013-EB32-F04F-AB5B-8BB7C5CDC787}" destId="{ECFF634A-7482-F44C-BD7B-390BDDB38075}" srcOrd="0" destOrd="0" presId="urn:microsoft.com/office/officeart/2005/8/layout/radial6"/>
    <dgm:cxn modelId="{E8FE773B-F790-FC46-B0C1-64684AAD9A7E}" type="presOf" srcId="{04409E36-3C32-E04E-BEB6-D8C6F27840B5}" destId="{FB6542DF-511D-A74D-B4ED-41D3013D24C2}" srcOrd="0" destOrd="0" presId="urn:microsoft.com/office/officeart/2005/8/layout/radial6"/>
    <dgm:cxn modelId="{F13EA98B-0D9F-DF4B-9C95-4DBFF64CD69E}" srcId="{C79FC2B9-F30C-ED44-9934-4FB3BEBB4CD8}" destId="{CBDC554B-8450-EF45-B220-ADEBF3B79CA1}" srcOrd="0" destOrd="0" parTransId="{8E936911-1825-794A-BE23-A7A57918B58E}" sibTransId="{6A4089F5-387D-7543-9B6A-621B9959EC38}"/>
    <dgm:cxn modelId="{493328D7-549F-B04E-825C-925B95E0E34D}" type="presOf" srcId="{0A824F87-34A7-644D-919A-CDFF977552D8}" destId="{6BE3428D-6720-0749-BD69-7C0FF1B214BD}" srcOrd="0" destOrd="0" presId="urn:microsoft.com/office/officeart/2005/8/layout/radial6"/>
    <dgm:cxn modelId="{58B16782-0EA1-484F-B6A8-7B1B4196F992}" type="presOf" srcId="{AE7F0186-A3BE-D344-B443-5EFAB656D28D}" destId="{F71CD29A-36ED-4F4E-9DBC-BAB3EE1F3ED9}" srcOrd="0" destOrd="0" presId="urn:microsoft.com/office/officeart/2005/8/layout/radial6"/>
    <dgm:cxn modelId="{11AA3D6C-A960-B941-B51A-9A5E20B137D1}" srcId="{CBDC554B-8450-EF45-B220-ADEBF3B79CA1}" destId="{04409E36-3C32-E04E-BEB6-D8C6F27840B5}" srcOrd="3" destOrd="0" parTransId="{05C53A42-E746-0246-9D7E-0CD68D1E6992}" sibTransId="{337E882D-D311-9C4B-A0BB-00B6AE68AA89}"/>
    <dgm:cxn modelId="{1AB61330-65B5-6145-9F30-992CB63692A3}" type="presOf" srcId="{CBDC554B-8450-EF45-B220-ADEBF3B79CA1}" destId="{804B4ACA-91F5-5C4E-8DFC-D66CC19A5027}" srcOrd="0" destOrd="0" presId="urn:microsoft.com/office/officeart/2005/8/layout/radial6"/>
    <dgm:cxn modelId="{2D5514CC-65D4-3944-93BF-2BDBEBB696A1}" srcId="{CBDC554B-8450-EF45-B220-ADEBF3B79CA1}" destId="{AE7F0186-A3BE-D344-B443-5EFAB656D28D}" srcOrd="2" destOrd="0" parTransId="{C8A15681-5973-0446-9BE2-C85882E9CBA5}" sibTransId="{B7A4DC60-0C28-7748-B163-370BA6BD095C}"/>
    <dgm:cxn modelId="{C3597147-23F9-B349-8D8E-A37EA6CFC739}" type="presOf" srcId="{B7A4DC60-0C28-7748-B163-370BA6BD095C}" destId="{CCFEE59E-EE49-BB4C-9106-E257251F3D5B}" srcOrd="0" destOrd="0" presId="urn:microsoft.com/office/officeart/2005/8/layout/radial6"/>
    <dgm:cxn modelId="{D38FAEEF-44E9-DE41-83A8-CFA499E6029D}" type="presOf" srcId="{337E882D-D311-9C4B-A0BB-00B6AE68AA89}" destId="{954708D9-D9A5-8945-A74F-10A60FDDA8AA}" srcOrd="0" destOrd="0" presId="urn:microsoft.com/office/officeart/2005/8/layout/radial6"/>
    <dgm:cxn modelId="{3729D5A6-BA97-254F-A0E6-D51503615C54}" type="presOf" srcId="{B509333D-3B8C-5446-BAA4-50FA9ED18095}" destId="{7F5BAE82-E111-DB48-9E6A-45E961062932}" srcOrd="0" destOrd="0" presId="urn:microsoft.com/office/officeart/2005/8/layout/radial6"/>
    <dgm:cxn modelId="{B3F6229B-8768-1448-84F4-21A16E08CC7C}" type="presOf" srcId="{2F6D5231-B470-5B46-A73B-FBD0CA0252FD}" destId="{4FF59250-B447-4C42-973A-B7F5900C1EAB}" srcOrd="0" destOrd="0" presId="urn:microsoft.com/office/officeart/2005/8/layout/radial6"/>
    <dgm:cxn modelId="{BADC6973-D99F-AD4B-A904-0EF8CA1AA12A}" srcId="{CBDC554B-8450-EF45-B220-ADEBF3B79CA1}" destId="{849C8013-EB32-F04F-AB5B-8BB7C5CDC787}" srcOrd="4" destOrd="0" parTransId="{8427E618-1349-344B-9431-11B7BFAE75F2}" sibTransId="{0A824F87-34A7-644D-919A-CDFF977552D8}"/>
    <dgm:cxn modelId="{B8037D3E-7B0B-F54B-946E-426E5C3E0DE6}" srcId="{CBDC554B-8450-EF45-B220-ADEBF3B79CA1}" destId="{2D2DACD2-B015-D843-9984-FD5A0F39CA3A}" srcOrd="0" destOrd="0" parTransId="{6A639D24-7171-DD41-B378-87D429A05ADD}" sibTransId="{FD03F462-96A1-BA4C-AF95-27AB054B906B}"/>
    <dgm:cxn modelId="{F522356E-4B04-6441-8174-443F8C018A94}" srcId="{CBDC554B-8450-EF45-B220-ADEBF3B79CA1}" destId="{B509333D-3B8C-5446-BAA4-50FA9ED18095}" srcOrd="1" destOrd="0" parTransId="{35FDB430-43E2-9D42-9225-0AB5456B1801}" sibTransId="{2F6D5231-B470-5B46-A73B-FBD0CA0252FD}"/>
    <dgm:cxn modelId="{EA900482-22A7-CC43-9877-495411C10A1D}" type="presOf" srcId="{2D2DACD2-B015-D843-9984-FD5A0F39CA3A}" destId="{DBE88C82-74C4-3A49-818B-C8E7B565617F}" srcOrd="0" destOrd="0" presId="urn:microsoft.com/office/officeart/2005/8/layout/radial6"/>
    <dgm:cxn modelId="{AB89A517-914D-9A45-AF82-52824FF8C706}" srcId="{C79FC2B9-F30C-ED44-9934-4FB3BEBB4CD8}" destId="{E332D1E5-C658-354B-A80E-1064BCD76786}" srcOrd="1" destOrd="0" parTransId="{F32A3186-5A7C-F746-B3A0-E811AC1D4CA6}" sibTransId="{6F66BFD8-AB54-1746-9DF6-E38AB303C251}"/>
    <dgm:cxn modelId="{577F69EA-FF69-274B-97FE-6C588E5A897E}" type="presParOf" srcId="{EDCE960C-F925-E642-AC64-B3C2A1741E7A}" destId="{804B4ACA-91F5-5C4E-8DFC-D66CC19A5027}" srcOrd="0" destOrd="0" presId="urn:microsoft.com/office/officeart/2005/8/layout/radial6"/>
    <dgm:cxn modelId="{4AF96CAF-F248-DE4C-AAA5-3997DFED9D85}" type="presParOf" srcId="{EDCE960C-F925-E642-AC64-B3C2A1741E7A}" destId="{DBE88C82-74C4-3A49-818B-C8E7B565617F}" srcOrd="1" destOrd="0" presId="urn:microsoft.com/office/officeart/2005/8/layout/radial6"/>
    <dgm:cxn modelId="{1DCE6127-FB67-D045-97FA-E7A4FE196F1B}" type="presParOf" srcId="{EDCE960C-F925-E642-AC64-B3C2A1741E7A}" destId="{480AC2F6-490E-7B44-93BB-CEE6D99BC13D}" srcOrd="2" destOrd="0" presId="urn:microsoft.com/office/officeart/2005/8/layout/radial6"/>
    <dgm:cxn modelId="{9037F21A-5463-BE48-BE94-DEDE113B24E0}" type="presParOf" srcId="{EDCE960C-F925-E642-AC64-B3C2A1741E7A}" destId="{3C7DA15C-CEEE-9C46-9196-1004BDC74B93}" srcOrd="3" destOrd="0" presId="urn:microsoft.com/office/officeart/2005/8/layout/radial6"/>
    <dgm:cxn modelId="{ABBD515B-2409-6649-873B-7F6516F8117A}" type="presParOf" srcId="{EDCE960C-F925-E642-AC64-B3C2A1741E7A}" destId="{7F5BAE82-E111-DB48-9E6A-45E961062932}" srcOrd="4" destOrd="0" presId="urn:microsoft.com/office/officeart/2005/8/layout/radial6"/>
    <dgm:cxn modelId="{F8859A90-3830-B74C-90F0-4178827F7EA7}" type="presParOf" srcId="{EDCE960C-F925-E642-AC64-B3C2A1741E7A}" destId="{71BCC617-5882-384D-A4FB-79B22BFA5DCC}" srcOrd="5" destOrd="0" presId="urn:microsoft.com/office/officeart/2005/8/layout/radial6"/>
    <dgm:cxn modelId="{B712B6A1-70AA-FC4F-AEFC-EF3EE8196F14}" type="presParOf" srcId="{EDCE960C-F925-E642-AC64-B3C2A1741E7A}" destId="{4FF59250-B447-4C42-973A-B7F5900C1EAB}" srcOrd="6" destOrd="0" presId="urn:microsoft.com/office/officeart/2005/8/layout/radial6"/>
    <dgm:cxn modelId="{8796AD00-6C74-ED4E-B293-E7B673C6028A}" type="presParOf" srcId="{EDCE960C-F925-E642-AC64-B3C2A1741E7A}" destId="{F71CD29A-36ED-4F4E-9DBC-BAB3EE1F3ED9}" srcOrd="7" destOrd="0" presId="urn:microsoft.com/office/officeart/2005/8/layout/radial6"/>
    <dgm:cxn modelId="{36767033-B4FB-1F40-8B0F-9137C36F8C1E}" type="presParOf" srcId="{EDCE960C-F925-E642-AC64-B3C2A1741E7A}" destId="{9A488E64-0048-CE43-9F69-F84144F1E591}" srcOrd="8" destOrd="0" presId="urn:microsoft.com/office/officeart/2005/8/layout/radial6"/>
    <dgm:cxn modelId="{F9840814-1185-654D-9135-5119B48BD9A1}" type="presParOf" srcId="{EDCE960C-F925-E642-AC64-B3C2A1741E7A}" destId="{CCFEE59E-EE49-BB4C-9106-E257251F3D5B}" srcOrd="9" destOrd="0" presId="urn:microsoft.com/office/officeart/2005/8/layout/radial6"/>
    <dgm:cxn modelId="{F3E5679C-1663-F540-98BA-EAF2D61B0B04}" type="presParOf" srcId="{EDCE960C-F925-E642-AC64-B3C2A1741E7A}" destId="{FB6542DF-511D-A74D-B4ED-41D3013D24C2}" srcOrd="10" destOrd="0" presId="urn:microsoft.com/office/officeart/2005/8/layout/radial6"/>
    <dgm:cxn modelId="{F0528ACD-BF0C-7841-9836-E59A37A18A55}" type="presParOf" srcId="{EDCE960C-F925-E642-AC64-B3C2A1741E7A}" destId="{0B0BC4C0-1D1F-5D46-BE04-85C106DA532D}" srcOrd="11" destOrd="0" presId="urn:microsoft.com/office/officeart/2005/8/layout/radial6"/>
    <dgm:cxn modelId="{2536C216-BA59-9642-AF9E-FAE2B9949A73}" type="presParOf" srcId="{EDCE960C-F925-E642-AC64-B3C2A1741E7A}" destId="{954708D9-D9A5-8945-A74F-10A60FDDA8AA}" srcOrd="12" destOrd="0" presId="urn:microsoft.com/office/officeart/2005/8/layout/radial6"/>
    <dgm:cxn modelId="{6A81987F-657F-7A45-872F-12D21525432D}" type="presParOf" srcId="{EDCE960C-F925-E642-AC64-B3C2A1741E7A}" destId="{ECFF634A-7482-F44C-BD7B-390BDDB38075}" srcOrd="13" destOrd="0" presId="urn:microsoft.com/office/officeart/2005/8/layout/radial6"/>
    <dgm:cxn modelId="{63130467-C05A-9943-A083-2B19E326271E}" type="presParOf" srcId="{EDCE960C-F925-E642-AC64-B3C2A1741E7A}" destId="{647B497A-64DE-8B49-BEC3-F489DFFE7095}" srcOrd="14" destOrd="0" presId="urn:microsoft.com/office/officeart/2005/8/layout/radial6"/>
    <dgm:cxn modelId="{66C3A087-A726-E64A-ACFF-24E5EED4B551}" type="presParOf" srcId="{EDCE960C-F925-E642-AC64-B3C2A1741E7A}" destId="{6BE3428D-6720-0749-BD69-7C0FF1B214B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C52AAA-F18C-F54B-822C-E6B67D9DCFB2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5793C-AD34-7E4C-89E1-FBE9A8AE951A}">
      <dgm:prSet phldrT="[Text]"/>
      <dgm:spPr/>
      <dgm:t>
        <a:bodyPr/>
        <a:lstStyle/>
        <a:p>
          <a:r>
            <a:rPr lang="en-US" dirty="0" smtClean="0"/>
            <a:t>Teachers</a:t>
          </a:r>
          <a:endParaRPr lang="en-US" dirty="0"/>
        </a:p>
      </dgm:t>
    </dgm:pt>
    <dgm:pt modelId="{C894AA13-A59C-614F-8D4B-CD79D4B63010}" type="parTrans" cxnId="{81580353-94DA-6542-AF60-04734BB8BD88}">
      <dgm:prSet/>
      <dgm:spPr/>
      <dgm:t>
        <a:bodyPr/>
        <a:lstStyle/>
        <a:p>
          <a:endParaRPr lang="en-US"/>
        </a:p>
      </dgm:t>
    </dgm:pt>
    <dgm:pt modelId="{91C57E4D-BF3B-2945-AF54-3AA60CA207AF}" type="sibTrans" cxnId="{81580353-94DA-6542-AF60-04734BB8BD88}">
      <dgm:prSet/>
      <dgm:spPr/>
      <dgm:t>
        <a:bodyPr/>
        <a:lstStyle/>
        <a:p>
          <a:endParaRPr lang="en-US"/>
        </a:p>
      </dgm:t>
    </dgm:pt>
    <dgm:pt modelId="{F43AA2F0-E33E-0547-AF9D-B8EB5AAD81FD}">
      <dgm:prSet phldrT="[Text]"/>
      <dgm:spPr/>
      <dgm:t>
        <a:bodyPr/>
        <a:lstStyle/>
        <a:p>
          <a:r>
            <a:rPr lang="en-US" dirty="0" smtClean="0"/>
            <a:t>Trusted </a:t>
          </a:r>
          <a:r>
            <a:rPr lang="en-US" smtClean="0"/>
            <a:t>and self</a:t>
          </a:r>
          <a:r>
            <a:rPr lang="en-US" dirty="0" smtClean="0"/>
            <a:t>-motivated professionals whose potential needs to be released </a:t>
          </a:r>
          <a:endParaRPr lang="en-US" dirty="0"/>
        </a:p>
      </dgm:t>
    </dgm:pt>
    <dgm:pt modelId="{253E83C9-2EBC-1143-B03A-420AF34BD6C5}" type="parTrans" cxnId="{0633DAD5-D9D2-9840-9D3B-926D6F21D684}">
      <dgm:prSet/>
      <dgm:spPr/>
      <dgm:t>
        <a:bodyPr/>
        <a:lstStyle/>
        <a:p>
          <a:endParaRPr lang="en-US"/>
        </a:p>
      </dgm:t>
    </dgm:pt>
    <dgm:pt modelId="{327F285C-53D3-4647-BF94-A6B432E6B7D3}" type="sibTrans" cxnId="{0633DAD5-D9D2-9840-9D3B-926D6F21D684}">
      <dgm:prSet/>
      <dgm:spPr/>
      <dgm:t>
        <a:bodyPr/>
        <a:lstStyle/>
        <a:p>
          <a:endParaRPr lang="en-US"/>
        </a:p>
      </dgm:t>
    </dgm:pt>
    <dgm:pt modelId="{613B5603-CCC7-1447-8995-7DB5EAB4E1B0}">
      <dgm:prSet phldrT="[Text]"/>
      <dgm:spPr/>
      <dgm:t>
        <a:bodyPr/>
        <a:lstStyle/>
        <a:p>
          <a:r>
            <a:rPr lang="en-US" dirty="0" smtClean="0"/>
            <a:t>Part of a basically competent but self-serving workforce motivated by extrinsic rewards and sanctions</a:t>
          </a:r>
          <a:endParaRPr lang="en-US" dirty="0"/>
        </a:p>
      </dgm:t>
    </dgm:pt>
    <dgm:pt modelId="{8C2076B5-B1C3-7049-B137-8E4E529EE5D8}" type="parTrans" cxnId="{6936BC8E-CE3B-DF49-9A0D-58386066ADEC}">
      <dgm:prSet/>
      <dgm:spPr/>
      <dgm:t>
        <a:bodyPr/>
        <a:lstStyle/>
        <a:p>
          <a:endParaRPr lang="en-US"/>
        </a:p>
      </dgm:t>
    </dgm:pt>
    <dgm:pt modelId="{40557F5E-3CE0-0944-827A-69DBB99B55BB}" type="sibTrans" cxnId="{6936BC8E-CE3B-DF49-9A0D-58386066ADEC}">
      <dgm:prSet/>
      <dgm:spPr/>
      <dgm:t>
        <a:bodyPr/>
        <a:lstStyle/>
        <a:p>
          <a:endParaRPr lang="en-US"/>
        </a:p>
      </dgm:t>
    </dgm:pt>
    <dgm:pt modelId="{8690438E-A76E-8947-BF21-7113BF55B447}">
      <dgm:prSet phldrT="[Text]"/>
      <dgm:spPr/>
      <dgm:t>
        <a:bodyPr/>
        <a:lstStyle/>
        <a:p>
          <a:r>
            <a:rPr lang="en-US" dirty="0" smtClean="0"/>
            <a:t>Schools</a:t>
          </a:r>
          <a:endParaRPr lang="en-US" dirty="0"/>
        </a:p>
      </dgm:t>
    </dgm:pt>
    <dgm:pt modelId="{A3D8301C-6280-5247-9418-B5C981B414E6}" type="parTrans" cxnId="{90B4314F-9EB5-1147-87F9-F77F384B10D8}">
      <dgm:prSet/>
      <dgm:spPr/>
      <dgm:t>
        <a:bodyPr/>
        <a:lstStyle/>
        <a:p>
          <a:endParaRPr lang="en-US"/>
        </a:p>
      </dgm:t>
    </dgm:pt>
    <dgm:pt modelId="{DA612926-F453-3648-8F54-72D0F56A1A45}" type="sibTrans" cxnId="{90B4314F-9EB5-1147-87F9-F77F384B10D8}">
      <dgm:prSet/>
      <dgm:spPr/>
      <dgm:t>
        <a:bodyPr/>
        <a:lstStyle/>
        <a:p>
          <a:endParaRPr lang="en-US"/>
        </a:p>
      </dgm:t>
    </dgm:pt>
    <dgm:pt modelId="{C6AFDE35-ADBF-B54E-B743-3F222D1B29B1}">
      <dgm:prSet phldrT="[Text]"/>
      <dgm:spPr/>
      <dgm:t>
        <a:bodyPr/>
        <a:lstStyle/>
        <a:p>
          <a:r>
            <a:rPr lang="en-US" dirty="0" smtClean="0"/>
            <a:t>Good environments for learning needing greater freedom and better leadership</a:t>
          </a:r>
          <a:endParaRPr lang="en-US" dirty="0"/>
        </a:p>
      </dgm:t>
    </dgm:pt>
    <dgm:pt modelId="{2E0BAE66-FA82-6349-A03C-5CD4F1314515}" type="parTrans" cxnId="{BCCE07A9-F6A8-E640-8C57-B16261ADF6C4}">
      <dgm:prSet/>
      <dgm:spPr/>
      <dgm:t>
        <a:bodyPr/>
        <a:lstStyle/>
        <a:p>
          <a:endParaRPr lang="en-US"/>
        </a:p>
      </dgm:t>
    </dgm:pt>
    <dgm:pt modelId="{F67FECC5-52A4-0D42-8FB1-A67CB52F45D4}" type="sibTrans" cxnId="{BCCE07A9-F6A8-E640-8C57-B16261ADF6C4}">
      <dgm:prSet/>
      <dgm:spPr/>
      <dgm:t>
        <a:bodyPr/>
        <a:lstStyle/>
        <a:p>
          <a:endParaRPr lang="en-US"/>
        </a:p>
      </dgm:t>
    </dgm:pt>
    <dgm:pt modelId="{43E8FC0D-68A8-C647-B50C-392CCB41D0AC}">
      <dgm:prSet phldrT="[Text]"/>
      <dgm:spPr/>
      <dgm:t>
        <a:bodyPr/>
        <a:lstStyle/>
        <a:p>
          <a:r>
            <a:rPr lang="en-US" dirty="0" smtClean="0"/>
            <a:t>Conservative </a:t>
          </a:r>
          <a:r>
            <a:rPr lang="en-US" dirty="0" err="1" smtClean="0"/>
            <a:t>organisations</a:t>
          </a:r>
          <a:r>
            <a:rPr lang="en-US" dirty="0" smtClean="0"/>
            <a:t> which are slow to respond and are in need of radical transformation</a:t>
          </a:r>
          <a:endParaRPr lang="en-US" dirty="0"/>
        </a:p>
      </dgm:t>
    </dgm:pt>
    <dgm:pt modelId="{14EA4FAA-AC1E-E444-A29A-228A0ACA9CB7}" type="parTrans" cxnId="{7B4C2700-5704-9646-91EE-535C1247A528}">
      <dgm:prSet/>
      <dgm:spPr/>
      <dgm:t>
        <a:bodyPr/>
        <a:lstStyle/>
        <a:p>
          <a:endParaRPr lang="en-US"/>
        </a:p>
      </dgm:t>
    </dgm:pt>
    <dgm:pt modelId="{D6D545F0-E2A2-6448-9540-9FC14E0A453A}" type="sibTrans" cxnId="{7B4C2700-5704-9646-91EE-535C1247A528}">
      <dgm:prSet/>
      <dgm:spPr/>
      <dgm:t>
        <a:bodyPr/>
        <a:lstStyle/>
        <a:p>
          <a:endParaRPr lang="en-US"/>
        </a:p>
      </dgm:t>
    </dgm:pt>
    <dgm:pt modelId="{EEE74081-F1DD-BD43-995F-19E23837B584}" type="pres">
      <dgm:prSet presAssocID="{AEC52AAA-F18C-F54B-822C-E6B67D9DCF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BD77D5C-ADB9-184E-A377-3FD1D124D7C6}" type="pres">
      <dgm:prSet presAssocID="{9505793C-AD34-7E4C-89E1-FBE9A8AE951A}" presName="root" presStyleCnt="0"/>
      <dgm:spPr/>
    </dgm:pt>
    <dgm:pt modelId="{D6419470-D4D8-5643-BB93-6B4BA0CA0699}" type="pres">
      <dgm:prSet presAssocID="{9505793C-AD34-7E4C-89E1-FBE9A8AE951A}" presName="rootComposite" presStyleCnt="0"/>
      <dgm:spPr/>
    </dgm:pt>
    <dgm:pt modelId="{892D896E-29D7-A84F-BE34-9983B2FE38F6}" type="pres">
      <dgm:prSet presAssocID="{9505793C-AD34-7E4C-89E1-FBE9A8AE951A}" presName="rootText" presStyleLbl="node1" presStyleIdx="0" presStyleCnt="2"/>
      <dgm:spPr/>
      <dgm:t>
        <a:bodyPr/>
        <a:lstStyle/>
        <a:p>
          <a:endParaRPr lang="en-US"/>
        </a:p>
      </dgm:t>
    </dgm:pt>
    <dgm:pt modelId="{12A0E2A8-6662-D648-9E93-790FC500813D}" type="pres">
      <dgm:prSet presAssocID="{9505793C-AD34-7E4C-89E1-FBE9A8AE951A}" presName="rootConnector" presStyleLbl="node1" presStyleIdx="0" presStyleCnt="2"/>
      <dgm:spPr/>
      <dgm:t>
        <a:bodyPr/>
        <a:lstStyle/>
        <a:p>
          <a:endParaRPr lang="en-US"/>
        </a:p>
      </dgm:t>
    </dgm:pt>
    <dgm:pt modelId="{1DAC1799-784C-A645-AF32-21B53419D6E9}" type="pres">
      <dgm:prSet presAssocID="{9505793C-AD34-7E4C-89E1-FBE9A8AE951A}" presName="childShape" presStyleCnt="0"/>
      <dgm:spPr/>
    </dgm:pt>
    <dgm:pt modelId="{16583C15-44E5-9741-84DB-CB4248DA433A}" type="pres">
      <dgm:prSet presAssocID="{253E83C9-2EBC-1143-B03A-420AF34BD6C5}" presName="Name13" presStyleLbl="parChTrans1D2" presStyleIdx="0" presStyleCnt="4"/>
      <dgm:spPr/>
      <dgm:t>
        <a:bodyPr/>
        <a:lstStyle/>
        <a:p>
          <a:endParaRPr lang="en-US"/>
        </a:p>
      </dgm:t>
    </dgm:pt>
    <dgm:pt modelId="{C29B7C35-FA4A-C146-A273-6EA19A3E0A5E}" type="pres">
      <dgm:prSet presAssocID="{F43AA2F0-E33E-0547-AF9D-B8EB5AAD81FD}" presName="childText" presStyleLbl="bgAcc1" presStyleIdx="0" presStyleCnt="4" custLinFactNeighborX="753" custLinFactNeighborY="4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D4319-EA1A-494F-ACBE-8EBE7D3CAB0C}" type="pres">
      <dgm:prSet presAssocID="{8C2076B5-B1C3-7049-B137-8E4E529EE5D8}" presName="Name13" presStyleLbl="parChTrans1D2" presStyleIdx="1" presStyleCnt="4"/>
      <dgm:spPr/>
      <dgm:t>
        <a:bodyPr/>
        <a:lstStyle/>
        <a:p>
          <a:endParaRPr lang="en-US"/>
        </a:p>
      </dgm:t>
    </dgm:pt>
    <dgm:pt modelId="{4262CFB3-0F95-8941-A681-5A17CEB3350B}" type="pres">
      <dgm:prSet presAssocID="{613B5603-CCC7-1447-8995-7DB5EAB4E1B0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4C75B-C5BA-5646-9077-611D6B3022CC}" type="pres">
      <dgm:prSet presAssocID="{8690438E-A76E-8947-BF21-7113BF55B447}" presName="root" presStyleCnt="0"/>
      <dgm:spPr/>
    </dgm:pt>
    <dgm:pt modelId="{A09492DF-E427-B24C-81B5-9AF8004236EE}" type="pres">
      <dgm:prSet presAssocID="{8690438E-A76E-8947-BF21-7113BF55B447}" presName="rootComposite" presStyleCnt="0"/>
      <dgm:spPr/>
    </dgm:pt>
    <dgm:pt modelId="{854E38E7-EE1C-FD44-BCE4-64442C8F6E44}" type="pres">
      <dgm:prSet presAssocID="{8690438E-A76E-8947-BF21-7113BF55B447}" presName="rootText" presStyleLbl="node1" presStyleIdx="1" presStyleCnt="2"/>
      <dgm:spPr/>
      <dgm:t>
        <a:bodyPr/>
        <a:lstStyle/>
        <a:p>
          <a:endParaRPr lang="en-US"/>
        </a:p>
      </dgm:t>
    </dgm:pt>
    <dgm:pt modelId="{08C00290-D993-0841-B296-E3AE99158963}" type="pres">
      <dgm:prSet presAssocID="{8690438E-A76E-8947-BF21-7113BF55B447}" presName="rootConnector" presStyleLbl="node1" presStyleIdx="1" presStyleCnt="2"/>
      <dgm:spPr/>
      <dgm:t>
        <a:bodyPr/>
        <a:lstStyle/>
        <a:p>
          <a:endParaRPr lang="en-US"/>
        </a:p>
      </dgm:t>
    </dgm:pt>
    <dgm:pt modelId="{D976D461-129E-C642-9D1C-12345A44C9C4}" type="pres">
      <dgm:prSet presAssocID="{8690438E-A76E-8947-BF21-7113BF55B447}" presName="childShape" presStyleCnt="0"/>
      <dgm:spPr/>
    </dgm:pt>
    <dgm:pt modelId="{13E6B71C-30AC-7A40-B2E8-C9E3451B2183}" type="pres">
      <dgm:prSet presAssocID="{2E0BAE66-FA82-6349-A03C-5CD4F1314515}" presName="Name13" presStyleLbl="parChTrans1D2" presStyleIdx="2" presStyleCnt="4"/>
      <dgm:spPr/>
      <dgm:t>
        <a:bodyPr/>
        <a:lstStyle/>
        <a:p>
          <a:endParaRPr lang="en-US"/>
        </a:p>
      </dgm:t>
    </dgm:pt>
    <dgm:pt modelId="{5C83D034-52D1-CF4F-B113-1AADC5B3C85C}" type="pres">
      <dgm:prSet presAssocID="{C6AFDE35-ADBF-B54E-B743-3F222D1B29B1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E6144E-3277-2F40-881B-62877E0233B9}" type="pres">
      <dgm:prSet presAssocID="{14EA4FAA-AC1E-E444-A29A-228A0ACA9CB7}" presName="Name13" presStyleLbl="parChTrans1D2" presStyleIdx="3" presStyleCnt="4"/>
      <dgm:spPr/>
      <dgm:t>
        <a:bodyPr/>
        <a:lstStyle/>
        <a:p>
          <a:endParaRPr lang="en-US"/>
        </a:p>
      </dgm:t>
    </dgm:pt>
    <dgm:pt modelId="{9AFF2890-4B37-BB45-8C7E-CA92EFC7DAA5}" type="pres">
      <dgm:prSet presAssocID="{43E8FC0D-68A8-C647-B50C-392CCB41D0AC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36BC8E-CE3B-DF49-9A0D-58386066ADEC}" srcId="{9505793C-AD34-7E4C-89E1-FBE9A8AE951A}" destId="{613B5603-CCC7-1447-8995-7DB5EAB4E1B0}" srcOrd="1" destOrd="0" parTransId="{8C2076B5-B1C3-7049-B137-8E4E529EE5D8}" sibTransId="{40557F5E-3CE0-0944-827A-69DBB99B55BB}"/>
    <dgm:cxn modelId="{5D68CF64-4ECD-0C4E-8133-951CF309E042}" type="presOf" srcId="{9505793C-AD34-7E4C-89E1-FBE9A8AE951A}" destId="{12A0E2A8-6662-D648-9E93-790FC500813D}" srcOrd="1" destOrd="0" presId="urn:microsoft.com/office/officeart/2005/8/layout/hierarchy3"/>
    <dgm:cxn modelId="{09060035-392A-F346-9980-2702F84646B7}" type="presOf" srcId="{253E83C9-2EBC-1143-B03A-420AF34BD6C5}" destId="{16583C15-44E5-9741-84DB-CB4248DA433A}" srcOrd="0" destOrd="0" presId="urn:microsoft.com/office/officeart/2005/8/layout/hierarchy3"/>
    <dgm:cxn modelId="{5F928DFA-6EBA-B24C-82A6-48FDE52346CF}" type="presOf" srcId="{14EA4FAA-AC1E-E444-A29A-228A0ACA9CB7}" destId="{F1E6144E-3277-2F40-881B-62877E0233B9}" srcOrd="0" destOrd="0" presId="urn:microsoft.com/office/officeart/2005/8/layout/hierarchy3"/>
    <dgm:cxn modelId="{C5668C24-D05F-C94E-9FCE-AA2DD8B615A4}" type="presOf" srcId="{43E8FC0D-68A8-C647-B50C-392CCB41D0AC}" destId="{9AFF2890-4B37-BB45-8C7E-CA92EFC7DAA5}" srcOrd="0" destOrd="0" presId="urn:microsoft.com/office/officeart/2005/8/layout/hierarchy3"/>
    <dgm:cxn modelId="{73BEE59B-893F-E143-9B67-F36E1888D53C}" type="presOf" srcId="{F43AA2F0-E33E-0547-AF9D-B8EB5AAD81FD}" destId="{C29B7C35-FA4A-C146-A273-6EA19A3E0A5E}" srcOrd="0" destOrd="0" presId="urn:microsoft.com/office/officeart/2005/8/layout/hierarchy3"/>
    <dgm:cxn modelId="{074022B5-349A-1145-A80B-C2E382216B2A}" type="presOf" srcId="{9505793C-AD34-7E4C-89E1-FBE9A8AE951A}" destId="{892D896E-29D7-A84F-BE34-9983B2FE38F6}" srcOrd="0" destOrd="0" presId="urn:microsoft.com/office/officeart/2005/8/layout/hierarchy3"/>
    <dgm:cxn modelId="{70D6568B-90A4-254D-9694-49F291934C24}" type="presOf" srcId="{8690438E-A76E-8947-BF21-7113BF55B447}" destId="{854E38E7-EE1C-FD44-BCE4-64442C8F6E44}" srcOrd="0" destOrd="0" presId="urn:microsoft.com/office/officeart/2005/8/layout/hierarchy3"/>
    <dgm:cxn modelId="{7B4C2700-5704-9646-91EE-535C1247A528}" srcId="{8690438E-A76E-8947-BF21-7113BF55B447}" destId="{43E8FC0D-68A8-C647-B50C-392CCB41D0AC}" srcOrd="1" destOrd="0" parTransId="{14EA4FAA-AC1E-E444-A29A-228A0ACA9CB7}" sibTransId="{D6D545F0-E2A2-6448-9540-9FC14E0A453A}"/>
    <dgm:cxn modelId="{0633DAD5-D9D2-9840-9D3B-926D6F21D684}" srcId="{9505793C-AD34-7E4C-89E1-FBE9A8AE951A}" destId="{F43AA2F0-E33E-0547-AF9D-B8EB5AAD81FD}" srcOrd="0" destOrd="0" parTransId="{253E83C9-2EBC-1143-B03A-420AF34BD6C5}" sibTransId="{327F285C-53D3-4647-BF94-A6B432E6B7D3}"/>
    <dgm:cxn modelId="{90B4314F-9EB5-1147-87F9-F77F384B10D8}" srcId="{AEC52AAA-F18C-F54B-822C-E6B67D9DCFB2}" destId="{8690438E-A76E-8947-BF21-7113BF55B447}" srcOrd="1" destOrd="0" parTransId="{A3D8301C-6280-5247-9418-B5C981B414E6}" sibTransId="{DA612926-F453-3648-8F54-72D0F56A1A45}"/>
    <dgm:cxn modelId="{6CAE1A76-CFFD-E342-BC2A-014899B863BF}" type="presOf" srcId="{2E0BAE66-FA82-6349-A03C-5CD4F1314515}" destId="{13E6B71C-30AC-7A40-B2E8-C9E3451B2183}" srcOrd="0" destOrd="0" presId="urn:microsoft.com/office/officeart/2005/8/layout/hierarchy3"/>
    <dgm:cxn modelId="{FEE7BD09-AF71-5C49-97E8-E893731E3190}" type="presOf" srcId="{613B5603-CCC7-1447-8995-7DB5EAB4E1B0}" destId="{4262CFB3-0F95-8941-A681-5A17CEB3350B}" srcOrd="0" destOrd="0" presId="urn:microsoft.com/office/officeart/2005/8/layout/hierarchy3"/>
    <dgm:cxn modelId="{5D7DDC1B-1AA6-FA41-9628-10EC6C9737D8}" type="presOf" srcId="{8690438E-A76E-8947-BF21-7113BF55B447}" destId="{08C00290-D993-0841-B296-E3AE99158963}" srcOrd="1" destOrd="0" presId="urn:microsoft.com/office/officeart/2005/8/layout/hierarchy3"/>
    <dgm:cxn modelId="{F0B7F31D-E1EC-4E41-B4BC-048033458739}" type="presOf" srcId="{8C2076B5-B1C3-7049-B137-8E4E529EE5D8}" destId="{529D4319-EA1A-494F-ACBE-8EBE7D3CAB0C}" srcOrd="0" destOrd="0" presId="urn:microsoft.com/office/officeart/2005/8/layout/hierarchy3"/>
    <dgm:cxn modelId="{BCCE07A9-F6A8-E640-8C57-B16261ADF6C4}" srcId="{8690438E-A76E-8947-BF21-7113BF55B447}" destId="{C6AFDE35-ADBF-B54E-B743-3F222D1B29B1}" srcOrd="0" destOrd="0" parTransId="{2E0BAE66-FA82-6349-A03C-5CD4F1314515}" sibTransId="{F67FECC5-52A4-0D42-8FB1-A67CB52F45D4}"/>
    <dgm:cxn modelId="{C77B6890-9DAA-CA4D-987F-70183B26D5B8}" type="presOf" srcId="{AEC52AAA-F18C-F54B-822C-E6B67D9DCFB2}" destId="{EEE74081-F1DD-BD43-995F-19E23837B584}" srcOrd="0" destOrd="0" presId="urn:microsoft.com/office/officeart/2005/8/layout/hierarchy3"/>
    <dgm:cxn modelId="{C87ECC7F-E74D-2B4C-9B03-90E79A79BD0D}" type="presOf" srcId="{C6AFDE35-ADBF-B54E-B743-3F222D1B29B1}" destId="{5C83D034-52D1-CF4F-B113-1AADC5B3C85C}" srcOrd="0" destOrd="0" presId="urn:microsoft.com/office/officeart/2005/8/layout/hierarchy3"/>
    <dgm:cxn modelId="{81580353-94DA-6542-AF60-04734BB8BD88}" srcId="{AEC52AAA-F18C-F54B-822C-E6B67D9DCFB2}" destId="{9505793C-AD34-7E4C-89E1-FBE9A8AE951A}" srcOrd="0" destOrd="0" parTransId="{C894AA13-A59C-614F-8D4B-CD79D4B63010}" sibTransId="{91C57E4D-BF3B-2945-AF54-3AA60CA207AF}"/>
    <dgm:cxn modelId="{C6989DF6-8BC5-8B4C-B275-CB615E0D269A}" type="presParOf" srcId="{EEE74081-F1DD-BD43-995F-19E23837B584}" destId="{FBD77D5C-ADB9-184E-A377-3FD1D124D7C6}" srcOrd="0" destOrd="0" presId="urn:microsoft.com/office/officeart/2005/8/layout/hierarchy3"/>
    <dgm:cxn modelId="{5B55A2F6-9F0D-654D-9B49-FB5468997CD1}" type="presParOf" srcId="{FBD77D5C-ADB9-184E-A377-3FD1D124D7C6}" destId="{D6419470-D4D8-5643-BB93-6B4BA0CA0699}" srcOrd="0" destOrd="0" presId="urn:microsoft.com/office/officeart/2005/8/layout/hierarchy3"/>
    <dgm:cxn modelId="{0F7D2890-5308-344C-B9B0-0D856698351C}" type="presParOf" srcId="{D6419470-D4D8-5643-BB93-6B4BA0CA0699}" destId="{892D896E-29D7-A84F-BE34-9983B2FE38F6}" srcOrd="0" destOrd="0" presId="urn:microsoft.com/office/officeart/2005/8/layout/hierarchy3"/>
    <dgm:cxn modelId="{3EF61E9F-37E1-7E40-8756-BC92339E52A3}" type="presParOf" srcId="{D6419470-D4D8-5643-BB93-6B4BA0CA0699}" destId="{12A0E2A8-6662-D648-9E93-790FC500813D}" srcOrd="1" destOrd="0" presId="urn:microsoft.com/office/officeart/2005/8/layout/hierarchy3"/>
    <dgm:cxn modelId="{C751E33D-DC09-EC48-9F29-71CEDBFEB49E}" type="presParOf" srcId="{FBD77D5C-ADB9-184E-A377-3FD1D124D7C6}" destId="{1DAC1799-784C-A645-AF32-21B53419D6E9}" srcOrd="1" destOrd="0" presId="urn:microsoft.com/office/officeart/2005/8/layout/hierarchy3"/>
    <dgm:cxn modelId="{39A8CCF8-862E-AB40-B29E-76CFDE165DDB}" type="presParOf" srcId="{1DAC1799-784C-A645-AF32-21B53419D6E9}" destId="{16583C15-44E5-9741-84DB-CB4248DA433A}" srcOrd="0" destOrd="0" presId="urn:microsoft.com/office/officeart/2005/8/layout/hierarchy3"/>
    <dgm:cxn modelId="{42976A32-0652-4449-8D8B-CA95546B0578}" type="presParOf" srcId="{1DAC1799-784C-A645-AF32-21B53419D6E9}" destId="{C29B7C35-FA4A-C146-A273-6EA19A3E0A5E}" srcOrd="1" destOrd="0" presId="urn:microsoft.com/office/officeart/2005/8/layout/hierarchy3"/>
    <dgm:cxn modelId="{68B39175-A564-B94A-82A5-EBB7F547556D}" type="presParOf" srcId="{1DAC1799-784C-A645-AF32-21B53419D6E9}" destId="{529D4319-EA1A-494F-ACBE-8EBE7D3CAB0C}" srcOrd="2" destOrd="0" presId="urn:microsoft.com/office/officeart/2005/8/layout/hierarchy3"/>
    <dgm:cxn modelId="{0757D9C4-35AC-AB40-A41E-FEBAE71EED9F}" type="presParOf" srcId="{1DAC1799-784C-A645-AF32-21B53419D6E9}" destId="{4262CFB3-0F95-8941-A681-5A17CEB3350B}" srcOrd="3" destOrd="0" presId="urn:microsoft.com/office/officeart/2005/8/layout/hierarchy3"/>
    <dgm:cxn modelId="{6FEB35AB-EACD-CD47-B82C-0E5D5215092E}" type="presParOf" srcId="{EEE74081-F1DD-BD43-995F-19E23837B584}" destId="{9AA4C75B-C5BA-5646-9077-611D6B3022CC}" srcOrd="1" destOrd="0" presId="urn:microsoft.com/office/officeart/2005/8/layout/hierarchy3"/>
    <dgm:cxn modelId="{85D1EE45-CE01-7349-AB43-C0152B21756B}" type="presParOf" srcId="{9AA4C75B-C5BA-5646-9077-611D6B3022CC}" destId="{A09492DF-E427-B24C-81B5-9AF8004236EE}" srcOrd="0" destOrd="0" presId="urn:microsoft.com/office/officeart/2005/8/layout/hierarchy3"/>
    <dgm:cxn modelId="{8637DB57-4424-BB4E-BF7D-540FDCFD490E}" type="presParOf" srcId="{A09492DF-E427-B24C-81B5-9AF8004236EE}" destId="{854E38E7-EE1C-FD44-BCE4-64442C8F6E44}" srcOrd="0" destOrd="0" presId="urn:microsoft.com/office/officeart/2005/8/layout/hierarchy3"/>
    <dgm:cxn modelId="{E865A1F9-2200-AD48-BC7E-1BBBCD0A6B86}" type="presParOf" srcId="{A09492DF-E427-B24C-81B5-9AF8004236EE}" destId="{08C00290-D993-0841-B296-E3AE99158963}" srcOrd="1" destOrd="0" presId="urn:microsoft.com/office/officeart/2005/8/layout/hierarchy3"/>
    <dgm:cxn modelId="{20DFC373-80EE-DD41-84E1-0C3133857E84}" type="presParOf" srcId="{9AA4C75B-C5BA-5646-9077-611D6B3022CC}" destId="{D976D461-129E-C642-9D1C-12345A44C9C4}" srcOrd="1" destOrd="0" presId="urn:microsoft.com/office/officeart/2005/8/layout/hierarchy3"/>
    <dgm:cxn modelId="{151506D2-2986-AE4A-A216-D23D192EEE7B}" type="presParOf" srcId="{D976D461-129E-C642-9D1C-12345A44C9C4}" destId="{13E6B71C-30AC-7A40-B2E8-C9E3451B2183}" srcOrd="0" destOrd="0" presId="urn:microsoft.com/office/officeart/2005/8/layout/hierarchy3"/>
    <dgm:cxn modelId="{BEEB0299-4EFD-F948-BBC8-83EE776E95D7}" type="presParOf" srcId="{D976D461-129E-C642-9D1C-12345A44C9C4}" destId="{5C83D034-52D1-CF4F-B113-1AADC5B3C85C}" srcOrd="1" destOrd="0" presId="urn:microsoft.com/office/officeart/2005/8/layout/hierarchy3"/>
    <dgm:cxn modelId="{71ADA7DB-B9FE-BA45-96E3-CB8BD13151E9}" type="presParOf" srcId="{D976D461-129E-C642-9D1C-12345A44C9C4}" destId="{F1E6144E-3277-2F40-881B-62877E0233B9}" srcOrd="2" destOrd="0" presId="urn:microsoft.com/office/officeart/2005/8/layout/hierarchy3"/>
    <dgm:cxn modelId="{85E43D48-4EDF-4D45-B0CA-8EAA2BD256A4}" type="presParOf" srcId="{D976D461-129E-C642-9D1C-12345A44C9C4}" destId="{9AFF2890-4B37-BB45-8C7E-CA92EFC7DAA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DA1E1B-C1F4-CF42-B466-3026FCAE09F5}" type="doc">
      <dgm:prSet loTypeId="urn:microsoft.com/office/officeart/2005/8/layout/vList6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C02613-1177-2441-9636-48DA13057F6C}">
      <dgm:prSet phldrT="[Text]"/>
      <dgm:spPr/>
      <dgm:t>
        <a:bodyPr/>
        <a:lstStyle/>
        <a:p>
          <a:r>
            <a:rPr lang="en-US" dirty="0" smtClean="0"/>
            <a:t>‘Trust teachers’ risks</a:t>
          </a:r>
          <a:endParaRPr lang="en-US" dirty="0"/>
        </a:p>
      </dgm:t>
    </dgm:pt>
    <dgm:pt modelId="{0EE08912-6B61-D34B-B279-C608FD1DC226}" type="parTrans" cxnId="{F74E0978-250D-9047-9ABF-9B262E73FC8B}">
      <dgm:prSet/>
      <dgm:spPr/>
      <dgm:t>
        <a:bodyPr/>
        <a:lstStyle/>
        <a:p>
          <a:endParaRPr lang="en-US"/>
        </a:p>
      </dgm:t>
    </dgm:pt>
    <dgm:pt modelId="{1B1609FE-B01A-3A43-8125-5741714CF48F}" type="sibTrans" cxnId="{F74E0978-250D-9047-9ABF-9B262E73FC8B}">
      <dgm:prSet/>
      <dgm:spPr/>
      <dgm:t>
        <a:bodyPr/>
        <a:lstStyle/>
        <a:p>
          <a:endParaRPr lang="en-US"/>
        </a:p>
      </dgm:t>
    </dgm:pt>
    <dgm:pt modelId="{AF773D03-A7E9-CF44-959F-B55F5C2223E7}">
      <dgm:prSet phldrT="[Text]"/>
      <dgm:spPr/>
      <dgm:t>
        <a:bodyPr/>
        <a:lstStyle/>
        <a:p>
          <a:r>
            <a:rPr lang="en-US" dirty="0" smtClean="0"/>
            <a:t>absolving system of responsibility</a:t>
          </a:r>
          <a:endParaRPr lang="en-US" dirty="0"/>
        </a:p>
      </dgm:t>
    </dgm:pt>
    <dgm:pt modelId="{951AD6DB-719B-EB4B-912E-E66FE9048010}" type="parTrans" cxnId="{C266F3EB-D4BC-BB42-923F-1F8A558D35BA}">
      <dgm:prSet/>
      <dgm:spPr/>
      <dgm:t>
        <a:bodyPr/>
        <a:lstStyle/>
        <a:p>
          <a:endParaRPr lang="en-US"/>
        </a:p>
      </dgm:t>
    </dgm:pt>
    <dgm:pt modelId="{57ED74AC-6057-2A4D-9080-A2C2529CCC93}" type="sibTrans" cxnId="{C266F3EB-D4BC-BB42-923F-1F8A558D35BA}">
      <dgm:prSet/>
      <dgm:spPr/>
      <dgm:t>
        <a:bodyPr/>
        <a:lstStyle/>
        <a:p>
          <a:endParaRPr lang="en-US"/>
        </a:p>
      </dgm:t>
    </dgm:pt>
    <dgm:pt modelId="{8006E30B-D1A3-1243-9E8E-E7578135E7C1}">
      <dgm:prSet phldrT="[Text]"/>
      <dgm:spPr/>
      <dgm:t>
        <a:bodyPr/>
        <a:lstStyle/>
        <a:p>
          <a:r>
            <a:rPr lang="en-US" dirty="0" smtClean="0"/>
            <a:t>accepting inequities</a:t>
          </a:r>
          <a:endParaRPr lang="en-US" dirty="0"/>
        </a:p>
      </dgm:t>
    </dgm:pt>
    <dgm:pt modelId="{A2D1142B-7FEC-A143-BAC2-569B501629C7}" type="parTrans" cxnId="{53AB4C51-598F-8543-9F62-739F32DB2585}">
      <dgm:prSet/>
      <dgm:spPr/>
      <dgm:t>
        <a:bodyPr/>
        <a:lstStyle/>
        <a:p>
          <a:endParaRPr lang="en-US"/>
        </a:p>
      </dgm:t>
    </dgm:pt>
    <dgm:pt modelId="{765EB3A3-DD2A-3340-B2BF-1C2A8426D592}" type="sibTrans" cxnId="{53AB4C51-598F-8543-9F62-739F32DB2585}">
      <dgm:prSet/>
      <dgm:spPr/>
      <dgm:t>
        <a:bodyPr/>
        <a:lstStyle/>
        <a:p>
          <a:endParaRPr lang="en-US"/>
        </a:p>
      </dgm:t>
    </dgm:pt>
    <dgm:pt modelId="{3D81E44C-E0A2-B44E-9B9B-C838FE899DFB}">
      <dgm:prSet phldrT="[Text]"/>
      <dgm:spPr/>
      <dgm:t>
        <a:bodyPr/>
        <a:lstStyle/>
        <a:p>
          <a:r>
            <a:rPr lang="en-US" dirty="0" smtClean="0"/>
            <a:t>‘High stakes’ external pressure risks </a:t>
          </a:r>
          <a:endParaRPr lang="en-US" dirty="0"/>
        </a:p>
      </dgm:t>
    </dgm:pt>
    <dgm:pt modelId="{C4753611-E189-9343-B33B-1BA078CE8B68}" type="parTrans" cxnId="{3E2C4E48-8AA3-124F-8AC3-9876E073A387}">
      <dgm:prSet/>
      <dgm:spPr/>
      <dgm:t>
        <a:bodyPr/>
        <a:lstStyle/>
        <a:p>
          <a:endParaRPr lang="en-US"/>
        </a:p>
      </dgm:t>
    </dgm:pt>
    <dgm:pt modelId="{E514A903-6663-F148-B855-C34C99503D6D}" type="sibTrans" cxnId="{3E2C4E48-8AA3-124F-8AC3-9876E073A387}">
      <dgm:prSet/>
      <dgm:spPr/>
      <dgm:t>
        <a:bodyPr/>
        <a:lstStyle/>
        <a:p>
          <a:endParaRPr lang="en-US"/>
        </a:p>
      </dgm:t>
    </dgm:pt>
    <dgm:pt modelId="{BFB0DBF0-A237-BE4A-A8CE-AECFE1F825FD}">
      <dgm:prSet phldrT="[Text]"/>
      <dgm:spPr/>
      <dgm:t>
        <a:bodyPr/>
        <a:lstStyle/>
        <a:p>
          <a:r>
            <a:rPr lang="en-US" dirty="0" smtClean="0"/>
            <a:t>gaming</a:t>
          </a:r>
          <a:endParaRPr lang="en-US" dirty="0"/>
        </a:p>
      </dgm:t>
    </dgm:pt>
    <dgm:pt modelId="{F5A36C49-6FA9-2844-9196-A8A9D2327742}" type="parTrans" cxnId="{94274D90-6FE3-5B47-AD3B-1EC76DA17F59}">
      <dgm:prSet/>
      <dgm:spPr/>
      <dgm:t>
        <a:bodyPr/>
        <a:lstStyle/>
        <a:p>
          <a:endParaRPr lang="en-US"/>
        </a:p>
      </dgm:t>
    </dgm:pt>
    <dgm:pt modelId="{3B326306-5BE6-8446-A271-39427B534660}" type="sibTrans" cxnId="{94274D90-6FE3-5B47-AD3B-1EC76DA17F59}">
      <dgm:prSet/>
      <dgm:spPr/>
      <dgm:t>
        <a:bodyPr/>
        <a:lstStyle/>
        <a:p>
          <a:endParaRPr lang="en-US"/>
        </a:p>
      </dgm:t>
    </dgm:pt>
    <dgm:pt modelId="{8517D8C5-B88C-474A-ADAA-A95A6EC15848}">
      <dgm:prSet phldrT="[Text]"/>
      <dgm:spPr/>
      <dgm:t>
        <a:bodyPr/>
        <a:lstStyle/>
        <a:p>
          <a:r>
            <a:rPr lang="en-US" dirty="0" smtClean="0"/>
            <a:t>tokenism/playing safe</a:t>
          </a:r>
          <a:endParaRPr lang="en-US" dirty="0"/>
        </a:p>
      </dgm:t>
    </dgm:pt>
    <dgm:pt modelId="{E6EBDBBD-6C64-D745-BE29-441C987C6AB3}" type="parTrans" cxnId="{7718CDF5-EFC1-804E-90FE-8EB3DFC924D0}">
      <dgm:prSet/>
      <dgm:spPr/>
      <dgm:t>
        <a:bodyPr/>
        <a:lstStyle/>
        <a:p>
          <a:endParaRPr lang="en-US"/>
        </a:p>
      </dgm:t>
    </dgm:pt>
    <dgm:pt modelId="{EE14AED2-0EA3-1848-A110-6F7AC285FE2A}" type="sibTrans" cxnId="{7718CDF5-EFC1-804E-90FE-8EB3DFC924D0}">
      <dgm:prSet/>
      <dgm:spPr/>
      <dgm:t>
        <a:bodyPr/>
        <a:lstStyle/>
        <a:p>
          <a:endParaRPr lang="en-US"/>
        </a:p>
      </dgm:t>
    </dgm:pt>
    <dgm:pt modelId="{1B982AB3-24DE-1643-B83C-A9A4F8EBDE95}">
      <dgm:prSet phldrT="[Text]"/>
      <dgm:spPr/>
      <dgm:t>
        <a:bodyPr/>
        <a:lstStyle/>
        <a:p>
          <a:r>
            <a:rPr lang="en-US" dirty="0" smtClean="0"/>
            <a:t>loss of control</a:t>
          </a:r>
          <a:endParaRPr lang="en-US" dirty="0"/>
        </a:p>
      </dgm:t>
    </dgm:pt>
    <dgm:pt modelId="{2E8F0BED-4927-7F4F-8709-E0EC86A945CA}" type="parTrans" cxnId="{ABB9C7C9-2F8B-BB4F-BB73-BD40300E8DB8}">
      <dgm:prSet/>
      <dgm:spPr/>
      <dgm:t>
        <a:bodyPr/>
        <a:lstStyle/>
        <a:p>
          <a:endParaRPr lang="en-US"/>
        </a:p>
      </dgm:t>
    </dgm:pt>
    <dgm:pt modelId="{E6BCD470-FA5B-6247-9847-F79C74A8B4C9}" type="sibTrans" cxnId="{ABB9C7C9-2F8B-BB4F-BB73-BD40300E8DB8}">
      <dgm:prSet/>
      <dgm:spPr/>
      <dgm:t>
        <a:bodyPr/>
        <a:lstStyle/>
        <a:p>
          <a:endParaRPr lang="en-US"/>
        </a:p>
      </dgm:t>
    </dgm:pt>
    <dgm:pt modelId="{AEBDB1B6-D7B0-294A-9295-D3550A109645}">
      <dgm:prSet phldrT="[Text]"/>
      <dgm:spPr/>
      <dgm:t>
        <a:bodyPr/>
        <a:lstStyle/>
        <a:p>
          <a:endParaRPr lang="en-US" dirty="0"/>
        </a:p>
      </dgm:t>
    </dgm:pt>
    <dgm:pt modelId="{E1311985-18EC-C848-A9FF-0E0823033F49}" type="parTrans" cxnId="{FECCEB7D-4958-0141-81D7-DCFE2D9A5DA6}">
      <dgm:prSet/>
      <dgm:spPr/>
      <dgm:t>
        <a:bodyPr/>
        <a:lstStyle/>
        <a:p>
          <a:endParaRPr lang="en-US"/>
        </a:p>
      </dgm:t>
    </dgm:pt>
    <dgm:pt modelId="{417C12F8-1DB4-F840-9E97-020F9EC9305F}" type="sibTrans" cxnId="{FECCEB7D-4958-0141-81D7-DCFE2D9A5DA6}">
      <dgm:prSet/>
      <dgm:spPr/>
      <dgm:t>
        <a:bodyPr/>
        <a:lstStyle/>
        <a:p>
          <a:endParaRPr lang="en-US"/>
        </a:p>
      </dgm:t>
    </dgm:pt>
    <dgm:pt modelId="{A55C7D0D-89AF-DA4F-8C09-01B3E25754CB}">
      <dgm:prSet phldrT="[Text]"/>
      <dgm:spPr/>
      <dgm:t>
        <a:bodyPr/>
        <a:lstStyle/>
        <a:p>
          <a:r>
            <a:rPr lang="en-US" dirty="0" smtClean="0"/>
            <a:t>loss of momentum</a:t>
          </a:r>
          <a:endParaRPr lang="en-US" dirty="0"/>
        </a:p>
      </dgm:t>
    </dgm:pt>
    <dgm:pt modelId="{F4466369-A6E6-FB4B-8784-36059B47A09A}" type="parTrans" cxnId="{C0F169E7-CE3F-9F4F-81DE-B6A66FF91A6E}">
      <dgm:prSet/>
      <dgm:spPr/>
      <dgm:t>
        <a:bodyPr/>
        <a:lstStyle/>
        <a:p>
          <a:endParaRPr lang="en-US"/>
        </a:p>
      </dgm:t>
    </dgm:pt>
    <dgm:pt modelId="{7181EE8C-1547-9240-B305-5C627821FB70}" type="sibTrans" cxnId="{C0F169E7-CE3F-9F4F-81DE-B6A66FF91A6E}">
      <dgm:prSet/>
      <dgm:spPr/>
      <dgm:t>
        <a:bodyPr/>
        <a:lstStyle/>
        <a:p>
          <a:endParaRPr lang="en-US"/>
        </a:p>
      </dgm:t>
    </dgm:pt>
    <dgm:pt modelId="{842B009C-3C8D-7A4E-A990-DF5A56BE4B78}">
      <dgm:prSet phldrT="[Text]"/>
      <dgm:spPr/>
      <dgm:t>
        <a:bodyPr/>
        <a:lstStyle/>
        <a:p>
          <a:r>
            <a:rPr lang="en-US" dirty="0" smtClean="0"/>
            <a:t>narrowing</a:t>
          </a:r>
          <a:endParaRPr lang="en-US" dirty="0"/>
        </a:p>
      </dgm:t>
    </dgm:pt>
    <dgm:pt modelId="{1EE5017B-2BF7-FC41-AAEF-A27059A2CFA2}" type="parTrans" cxnId="{AD913749-E8FE-764E-A813-899EB1E6D952}">
      <dgm:prSet/>
      <dgm:spPr/>
      <dgm:t>
        <a:bodyPr/>
        <a:lstStyle/>
        <a:p>
          <a:endParaRPr lang="en-US"/>
        </a:p>
      </dgm:t>
    </dgm:pt>
    <dgm:pt modelId="{5093127F-30A0-C645-8BBE-EE1F536EABB4}" type="sibTrans" cxnId="{AD913749-E8FE-764E-A813-899EB1E6D952}">
      <dgm:prSet/>
      <dgm:spPr/>
      <dgm:t>
        <a:bodyPr/>
        <a:lstStyle/>
        <a:p>
          <a:endParaRPr lang="en-US"/>
        </a:p>
      </dgm:t>
    </dgm:pt>
    <dgm:pt modelId="{97E57523-914A-894A-A7D0-87C920566DAC}">
      <dgm:prSet phldrT="[Text]"/>
      <dgm:spPr/>
      <dgm:t>
        <a:bodyPr/>
        <a:lstStyle/>
        <a:p>
          <a:r>
            <a:rPr lang="en-US" dirty="0" smtClean="0"/>
            <a:t>passivity/compliance</a:t>
          </a:r>
          <a:endParaRPr lang="en-US" dirty="0"/>
        </a:p>
      </dgm:t>
    </dgm:pt>
    <dgm:pt modelId="{6F4DBFBF-1650-7740-8F80-DFA4A56882FC}" type="parTrans" cxnId="{D5D2DAAF-94F9-7945-8527-14A87EDAA1D0}">
      <dgm:prSet/>
      <dgm:spPr/>
      <dgm:t>
        <a:bodyPr/>
        <a:lstStyle/>
        <a:p>
          <a:endParaRPr lang="en-US"/>
        </a:p>
      </dgm:t>
    </dgm:pt>
    <dgm:pt modelId="{DEAF8684-EED3-C940-9CDF-35D64FB05C2C}" type="sibTrans" cxnId="{D5D2DAAF-94F9-7945-8527-14A87EDAA1D0}">
      <dgm:prSet/>
      <dgm:spPr/>
      <dgm:t>
        <a:bodyPr/>
        <a:lstStyle/>
        <a:p>
          <a:endParaRPr lang="en-US"/>
        </a:p>
      </dgm:t>
    </dgm:pt>
    <dgm:pt modelId="{2EDEBF2D-7D12-8545-89D5-1125A278393F}" type="pres">
      <dgm:prSet presAssocID="{EBDA1E1B-C1F4-CF42-B466-3026FCAE09F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20351AB-858D-3946-A22F-BCFDBCCE5862}" type="pres">
      <dgm:prSet presAssocID="{21C02613-1177-2441-9636-48DA13057F6C}" presName="linNode" presStyleCnt="0"/>
      <dgm:spPr/>
    </dgm:pt>
    <dgm:pt modelId="{E2B85AD8-95CC-1F46-B501-96254563D43C}" type="pres">
      <dgm:prSet presAssocID="{21C02613-1177-2441-9636-48DA13057F6C}" presName="parentShp" presStyleLbl="node1" presStyleIdx="0" presStyleCnt="2" custLinFactNeighborY="-120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D3C28-3DA2-D74B-8F67-B924D8D435ED}" type="pres">
      <dgm:prSet presAssocID="{21C02613-1177-2441-9636-48DA13057F6C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0ABD3-EA62-FA4E-9A49-CEE5704624E1}" type="pres">
      <dgm:prSet presAssocID="{1B1609FE-B01A-3A43-8125-5741714CF48F}" presName="spacing" presStyleCnt="0"/>
      <dgm:spPr/>
    </dgm:pt>
    <dgm:pt modelId="{00E67AB8-EFFE-7A49-A643-B2FB1BD6550E}" type="pres">
      <dgm:prSet presAssocID="{3D81E44C-E0A2-B44E-9B9B-C838FE899DFB}" presName="linNode" presStyleCnt="0"/>
      <dgm:spPr/>
    </dgm:pt>
    <dgm:pt modelId="{30A0E059-5FED-2045-BA88-DDC5C75DCF60}" type="pres">
      <dgm:prSet presAssocID="{3D81E44C-E0A2-B44E-9B9B-C838FE899DF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26064-C930-E54B-8295-13387A1E71F6}" type="pres">
      <dgm:prSet presAssocID="{3D81E44C-E0A2-B44E-9B9B-C838FE899DF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0F6D1E-880A-0546-B5E2-CCE9323EC7C9}" type="presOf" srcId="{AEBDB1B6-D7B0-294A-9295-D3550A109645}" destId="{04ED3C28-3DA2-D74B-8F67-B924D8D435ED}" srcOrd="0" destOrd="4" presId="urn:microsoft.com/office/officeart/2005/8/layout/vList6"/>
    <dgm:cxn modelId="{349920AB-1D95-3D41-870E-A21E7A54D70F}" type="presOf" srcId="{97E57523-914A-894A-A7D0-87C920566DAC}" destId="{C5B26064-C930-E54B-8295-13387A1E71F6}" srcOrd="0" destOrd="3" presId="urn:microsoft.com/office/officeart/2005/8/layout/vList6"/>
    <dgm:cxn modelId="{BF005FDB-8AC3-6045-87F7-12C1DB792B8E}" type="presOf" srcId="{BFB0DBF0-A237-BE4A-A8CE-AECFE1F825FD}" destId="{C5B26064-C930-E54B-8295-13387A1E71F6}" srcOrd="0" destOrd="0" presId="urn:microsoft.com/office/officeart/2005/8/layout/vList6"/>
    <dgm:cxn modelId="{AE2635C1-2D80-FB41-BCAE-FEAEB5D4546E}" type="presOf" srcId="{8517D8C5-B88C-474A-ADAA-A95A6EC15848}" destId="{C5B26064-C930-E54B-8295-13387A1E71F6}" srcOrd="0" destOrd="1" presId="urn:microsoft.com/office/officeart/2005/8/layout/vList6"/>
    <dgm:cxn modelId="{C0F169E7-CE3F-9F4F-81DE-B6A66FF91A6E}" srcId="{21C02613-1177-2441-9636-48DA13057F6C}" destId="{A55C7D0D-89AF-DA4F-8C09-01B3E25754CB}" srcOrd="3" destOrd="0" parTransId="{F4466369-A6E6-FB4B-8784-36059B47A09A}" sibTransId="{7181EE8C-1547-9240-B305-5C627821FB70}"/>
    <dgm:cxn modelId="{4EEFF881-3F70-344B-BB2C-CB0315B753CF}" type="presOf" srcId="{8006E30B-D1A3-1243-9E8E-E7578135E7C1}" destId="{04ED3C28-3DA2-D74B-8F67-B924D8D435ED}" srcOrd="0" destOrd="1" presId="urn:microsoft.com/office/officeart/2005/8/layout/vList6"/>
    <dgm:cxn modelId="{D9F40D97-ABBB-4E40-9775-D9AF7090DD84}" type="presOf" srcId="{21C02613-1177-2441-9636-48DA13057F6C}" destId="{E2B85AD8-95CC-1F46-B501-96254563D43C}" srcOrd="0" destOrd="0" presId="urn:microsoft.com/office/officeart/2005/8/layout/vList6"/>
    <dgm:cxn modelId="{AE1E4B63-3DB9-B247-A655-A02A96C770C3}" type="presOf" srcId="{1B982AB3-24DE-1643-B83C-A9A4F8EBDE95}" destId="{04ED3C28-3DA2-D74B-8F67-B924D8D435ED}" srcOrd="0" destOrd="2" presId="urn:microsoft.com/office/officeart/2005/8/layout/vList6"/>
    <dgm:cxn modelId="{7718CDF5-EFC1-804E-90FE-8EB3DFC924D0}" srcId="{3D81E44C-E0A2-B44E-9B9B-C838FE899DFB}" destId="{8517D8C5-B88C-474A-ADAA-A95A6EC15848}" srcOrd="1" destOrd="0" parTransId="{E6EBDBBD-6C64-D745-BE29-441C987C6AB3}" sibTransId="{EE14AED2-0EA3-1848-A110-6F7AC285FE2A}"/>
    <dgm:cxn modelId="{AD913749-E8FE-764E-A813-899EB1E6D952}" srcId="{3D81E44C-E0A2-B44E-9B9B-C838FE899DFB}" destId="{842B009C-3C8D-7A4E-A990-DF5A56BE4B78}" srcOrd="2" destOrd="0" parTransId="{1EE5017B-2BF7-FC41-AAEF-A27059A2CFA2}" sibTransId="{5093127F-30A0-C645-8BBE-EE1F536EABB4}"/>
    <dgm:cxn modelId="{C266F3EB-D4BC-BB42-923F-1F8A558D35BA}" srcId="{21C02613-1177-2441-9636-48DA13057F6C}" destId="{AF773D03-A7E9-CF44-959F-B55F5C2223E7}" srcOrd="0" destOrd="0" parTransId="{951AD6DB-719B-EB4B-912E-E66FE9048010}" sibTransId="{57ED74AC-6057-2A4D-9080-A2C2529CCC93}"/>
    <dgm:cxn modelId="{00FD8E9E-B75B-DD43-8057-9BF48542731B}" type="presOf" srcId="{A55C7D0D-89AF-DA4F-8C09-01B3E25754CB}" destId="{04ED3C28-3DA2-D74B-8F67-B924D8D435ED}" srcOrd="0" destOrd="3" presId="urn:microsoft.com/office/officeart/2005/8/layout/vList6"/>
    <dgm:cxn modelId="{3E2C4E48-8AA3-124F-8AC3-9876E073A387}" srcId="{EBDA1E1B-C1F4-CF42-B466-3026FCAE09F5}" destId="{3D81E44C-E0A2-B44E-9B9B-C838FE899DFB}" srcOrd="1" destOrd="0" parTransId="{C4753611-E189-9343-B33B-1BA078CE8B68}" sibTransId="{E514A903-6663-F148-B855-C34C99503D6D}"/>
    <dgm:cxn modelId="{7EEBEB06-1614-6A4E-BD09-96F2C6219BBF}" type="presOf" srcId="{3D81E44C-E0A2-B44E-9B9B-C838FE899DFB}" destId="{30A0E059-5FED-2045-BA88-DDC5C75DCF60}" srcOrd="0" destOrd="0" presId="urn:microsoft.com/office/officeart/2005/8/layout/vList6"/>
    <dgm:cxn modelId="{F74E0978-250D-9047-9ABF-9B262E73FC8B}" srcId="{EBDA1E1B-C1F4-CF42-B466-3026FCAE09F5}" destId="{21C02613-1177-2441-9636-48DA13057F6C}" srcOrd="0" destOrd="0" parTransId="{0EE08912-6B61-D34B-B279-C608FD1DC226}" sibTransId="{1B1609FE-B01A-3A43-8125-5741714CF48F}"/>
    <dgm:cxn modelId="{FECCEB7D-4958-0141-81D7-DCFE2D9A5DA6}" srcId="{21C02613-1177-2441-9636-48DA13057F6C}" destId="{AEBDB1B6-D7B0-294A-9295-D3550A109645}" srcOrd="4" destOrd="0" parTransId="{E1311985-18EC-C848-A9FF-0E0823033F49}" sibTransId="{417C12F8-1DB4-F840-9E97-020F9EC9305F}"/>
    <dgm:cxn modelId="{26E3DF2D-2503-D240-8155-B354DAF4C721}" type="presOf" srcId="{EBDA1E1B-C1F4-CF42-B466-3026FCAE09F5}" destId="{2EDEBF2D-7D12-8545-89D5-1125A278393F}" srcOrd="0" destOrd="0" presId="urn:microsoft.com/office/officeart/2005/8/layout/vList6"/>
    <dgm:cxn modelId="{4A655253-9A2A-4540-BF4F-723D729594A0}" type="presOf" srcId="{842B009C-3C8D-7A4E-A990-DF5A56BE4B78}" destId="{C5B26064-C930-E54B-8295-13387A1E71F6}" srcOrd="0" destOrd="2" presId="urn:microsoft.com/office/officeart/2005/8/layout/vList6"/>
    <dgm:cxn modelId="{ABB9C7C9-2F8B-BB4F-BB73-BD40300E8DB8}" srcId="{21C02613-1177-2441-9636-48DA13057F6C}" destId="{1B982AB3-24DE-1643-B83C-A9A4F8EBDE95}" srcOrd="2" destOrd="0" parTransId="{2E8F0BED-4927-7F4F-8709-E0EC86A945CA}" sibTransId="{E6BCD470-FA5B-6247-9847-F79C74A8B4C9}"/>
    <dgm:cxn modelId="{53AB4C51-598F-8543-9F62-739F32DB2585}" srcId="{21C02613-1177-2441-9636-48DA13057F6C}" destId="{8006E30B-D1A3-1243-9E8E-E7578135E7C1}" srcOrd="1" destOrd="0" parTransId="{A2D1142B-7FEC-A143-BAC2-569B501629C7}" sibTransId="{765EB3A3-DD2A-3340-B2BF-1C2A8426D592}"/>
    <dgm:cxn modelId="{D5D2DAAF-94F9-7945-8527-14A87EDAA1D0}" srcId="{3D81E44C-E0A2-B44E-9B9B-C838FE899DFB}" destId="{97E57523-914A-894A-A7D0-87C920566DAC}" srcOrd="3" destOrd="0" parTransId="{6F4DBFBF-1650-7740-8F80-DFA4A56882FC}" sibTransId="{DEAF8684-EED3-C940-9CDF-35D64FB05C2C}"/>
    <dgm:cxn modelId="{94274D90-6FE3-5B47-AD3B-1EC76DA17F59}" srcId="{3D81E44C-E0A2-B44E-9B9B-C838FE899DFB}" destId="{BFB0DBF0-A237-BE4A-A8CE-AECFE1F825FD}" srcOrd="0" destOrd="0" parTransId="{F5A36C49-6FA9-2844-9196-A8A9D2327742}" sibTransId="{3B326306-5BE6-8446-A271-39427B534660}"/>
    <dgm:cxn modelId="{1D083C63-1DA7-2A47-A392-693EBB1A7484}" type="presOf" srcId="{AF773D03-A7E9-CF44-959F-B55F5C2223E7}" destId="{04ED3C28-3DA2-D74B-8F67-B924D8D435ED}" srcOrd="0" destOrd="0" presId="urn:microsoft.com/office/officeart/2005/8/layout/vList6"/>
    <dgm:cxn modelId="{78CDC14F-C631-B445-9ED8-C6D1E89A4134}" type="presParOf" srcId="{2EDEBF2D-7D12-8545-89D5-1125A278393F}" destId="{920351AB-858D-3946-A22F-BCFDBCCE5862}" srcOrd="0" destOrd="0" presId="urn:microsoft.com/office/officeart/2005/8/layout/vList6"/>
    <dgm:cxn modelId="{C6BBCDFD-1677-D644-86FD-3E3A8BB3A6F0}" type="presParOf" srcId="{920351AB-858D-3946-A22F-BCFDBCCE5862}" destId="{E2B85AD8-95CC-1F46-B501-96254563D43C}" srcOrd="0" destOrd="0" presId="urn:microsoft.com/office/officeart/2005/8/layout/vList6"/>
    <dgm:cxn modelId="{0416DA04-9587-0944-8197-52FE2E7BF057}" type="presParOf" srcId="{920351AB-858D-3946-A22F-BCFDBCCE5862}" destId="{04ED3C28-3DA2-D74B-8F67-B924D8D435ED}" srcOrd="1" destOrd="0" presId="urn:microsoft.com/office/officeart/2005/8/layout/vList6"/>
    <dgm:cxn modelId="{097DABE4-3228-4F4D-9F39-4F820F6BB598}" type="presParOf" srcId="{2EDEBF2D-7D12-8545-89D5-1125A278393F}" destId="{6250ABD3-EA62-FA4E-9A49-CEE5704624E1}" srcOrd="1" destOrd="0" presId="urn:microsoft.com/office/officeart/2005/8/layout/vList6"/>
    <dgm:cxn modelId="{1D968166-277A-C443-B076-989D92A29F02}" type="presParOf" srcId="{2EDEBF2D-7D12-8545-89D5-1125A278393F}" destId="{00E67AB8-EFFE-7A49-A643-B2FB1BD6550E}" srcOrd="2" destOrd="0" presId="urn:microsoft.com/office/officeart/2005/8/layout/vList6"/>
    <dgm:cxn modelId="{AC43EE24-668F-B540-B898-675FE05F090A}" type="presParOf" srcId="{00E67AB8-EFFE-7A49-A643-B2FB1BD6550E}" destId="{30A0E059-5FED-2045-BA88-DDC5C75DCF60}" srcOrd="0" destOrd="0" presId="urn:microsoft.com/office/officeart/2005/8/layout/vList6"/>
    <dgm:cxn modelId="{287808DF-B4DD-FC44-814A-4EEAE8282B98}" type="presParOf" srcId="{00E67AB8-EFFE-7A49-A643-B2FB1BD6550E}" destId="{C5B26064-C930-E54B-8295-13387A1E71F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C0E431-CE50-C54E-B3B7-D0503F35D940}" type="doc">
      <dgm:prSet loTypeId="urn:microsoft.com/office/officeart/2005/8/layout/cycle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09219E-9575-0647-B316-E155ADE8D998}">
      <dgm:prSet phldrT="[Text]" custT="1"/>
      <dgm:spPr/>
      <dgm:t>
        <a:bodyPr/>
        <a:lstStyle/>
        <a:p>
          <a:r>
            <a:rPr lang="en-US" sz="1800" dirty="0" smtClean="0"/>
            <a:t>Political environment</a:t>
          </a:r>
          <a:endParaRPr lang="en-US" sz="1800" dirty="0"/>
        </a:p>
      </dgm:t>
    </dgm:pt>
    <dgm:pt modelId="{0C986576-7F24-334E-AD2E-2BF79F105ECF}" type="parTrans" cxnId="{B560F195-DB2A-9747-BE5C-01ACD730E4B4}">
      <dgm:prSet/>
      <dgm:spPr/>
      <dgm:t>
        <a:bodyPr/>
        <a:lstStyle/>
        <a:p>
          <a:endParaRPr lang="en-US"/>
        </a:p>
      </dgm:t>
    </dgm:pt>
    <dgm:pt modelId="{DD752310-7AD0-5249-88C5-648376541217}" type="sibTrans" cxnId="{B560F195-DB2A-9747-BE5C-01ACD730E4B4}">
      <dgm:prSet/>
      <dgm:spPr/>
      <dgm:t>
        <a:bodyPr/>
        <a:lstStyle/>
        <a:p>
          <a:endParaRPr lang="en-US"/>
        </a:p>
      </dgm:t>
    </dgm:pt>
    <dgm:pt modelId="{D4559705-C5E3-D64C-8C58-E765B6F4106C}">
      <dgm:prSet phldrT="[Text]" custT="1"/>
      <dgm:spPr/>
      <dgm:t>
        <a:bodyPr/>
        <a:lstStyle/>
        <a:p>
          <a:r>
            <a:rPr lang="en-US" sz="1800" dirty="0" smtClean="0"/>
            <a:t>Resources</a:t>
          </a:r>
          <a:endParaRPr lang="en-US" sz="1800" dirty="0"/>
        </a:p>
      </dgm:t>
    </dgm:pt>
    <dgm:pt modelId="{76413DD7-42F7-B149-A9CB-C5BF5BC64A2C}" type="parTrans" cxnId="{384DA244-C564-B742-A400-147A86B499DF}">
      <dgm:prSet/>
      <dgm:spPr/>
      <dgm:t>
        <a:bodyPr/>
        <a:lstStyle/>
        <a:p>
          <a:endParaRPr lang="en-US"/>
        </a:p>
      </dgm:t>
    </dgm:pt>
    <dgm:pt modelId="{B3A2B36E-0837-F042-9B2C-4F806D8D2DF0}" type="sibTrans" cxnId="{384DA244-C564-B742-A400-147A86B499DF}">
      <dgm:prSet/>
      <dgm:spPr/>
      <dgm:t>
        <a:bodyPr/>
        <a:lstStyle/>
        <a:p>
          <a:endParaRPr lang="en-US"/>
        </a:p>
      </dgm:t>
    </dgm:pt>
    <dgm:pt modelId="{EF5D3E88-4B19-F045-A5A4-6B0479CF6630}">
      <dgm:prSet phldrT="[Text]" custT="1"/>
      <dgm:spPr/>
      <dgm:t>
        <a:bodyPr/>
        <a:lstStyle/>
        <a:p>
          <a:r>
            <a:rPr lang="en-US" sz="1800" dirty="0" smtClean="0"/>
            <a:t>Policy trends</a:t>
          </a:r>
          <a:endParaRPr lang="en-US" sz="1800" dirty="0"/>
        </a:p>
      </dgm:t>
    </dgm:pt>
    <dgm:pt modelId="{B0EC5613-A81C-E244-BB62-E318AD96A8F0}" type="parTrans" cxnId="{EAEF7A78-7306-E54A-B2F9-C0FE3EC9F487}">
      <dgm:prSet/>
      <dgm:spPr/>
      <dgm:t>
        <a:bodyPr/>
        <a:lstStyle/>
        <a:p>
          <a:endParaRPr lang="en-US"/>
        </a:p>
      </dgm:t>
    </dgm:pt>
    <dgm:pt modelId="{3A9363EF-95FA-0B49-B11F-09D68A6D3736}" type="sibTrans" cxnId="{EAEF7A78-7306-E54A-B2F9-C0FE3EC9F487}">
      <dgm:prSet/>
      <dgm:spPr/>
      <dgm:t>
        <a:bodyPr/>
        <a:lstStyle/>
        <a:p>
          <a:endParaRPr lang="en-US"/>
        </a:p>
      </dgm:t>
    </dgm:pt>
    <dgm:pt modelId="{EB866D01-0D5C-8A4B-B121-486B0841235A}">
      <dgm:prSet phldrT="[Text]" custT="1"/>
      <dgm:spPr/>
      <dgm:t>
        <a:bodyPr/>
        <a:lstStyle/>
        <a:p>
          <a:r>
            <a:rPr lang="en-US" sz="1800" dirty="0" smtClean="0"/>
            <a:t>Personal experience</a:t>
          </a:r>
          <a:endParaRPr lang="en-US" sz="1800" dirty="0"/>
        </a:p>
      </dgm:t>
    </dgm:pt>
    <dgm:pt modelId="{D32B1990-BEEB-3945-9CEB-C3EEAE39455A}" type="parTrans" cxnId="{09B718DB-6CAC-8242-9248-19B059310C5F}">
      <dgm:prSet/>
      <dgm:spPr/>
      <dgm:t>
        <a:bodyPr/>
        <a:lstStyle/>
        <a:p>
          <a:endParaRPr lang="en-US"/>
        </a:p>
      </dgm:t>
    </dgm:pt>
    <dgm:pt modelId="{3DD913C3-1F06-ED48-97C4-B31C3A472CD9}" type="sibTrans" cxnId="{09B718DB-6CAC-8242-9248-19B059310C5F}">
      <dgm:prSet/>
      <dgm:spPr/>
      <dgm:t>
        <a:bodyPr/>
        <a:lstStyle/>
        <a:p>
          <a:endParaRPr lang="en-US"/>
        </a:p>
      </dgm:t>
    </dgm:pt>
    <dgm:pt modelId="{D0ED3CA5-3FE2-1C48-804A-FD294D647512}">
      <dgm:prSet phldrT="[Text]" custT="1"/>
      <dgm:spPr/>
      <dgm:t>
        <a:bodyPr/>
        <a:lstStyle/>
        <a:p>
          <a:r>
            <a:rPr lang="en-US" sz="1800" dirty="0" smtClean="0"/>
            <a:t>Culture/traditions</a:t>
          </a:r>
          <a:endParaRPr lang="en-US" sz="1800" dirty="0"/>
        </a:p>
      </dgm:t>
    </dgm:pt>
    <dgm:pt modelId="{00D2BFA3-9C25-0B47-AD50-A7ACEF1C485C}" type="parTrans" cxnId="{652656CC-5FB4-2546-A239-7843476D588F}">
      <dgm:prSet/>
      <dgm:spPr/>
      <dgm:t>
        <a:bodyPr/>
        <a:lstStyle/>
        <a:p>
          <a:endParaRPr lang="en-US"/>
        </a:p>
      </dgm:t>
    </dgm:pt>
    <dgm:pt modelId="{56A966E5-BDC7-EA40-A592-58FBE485AF4D}" type="sibTrans" cxnId="{652656CC-5FB4-2546-A239-7843476D588F}">
      <dgm:prSet/>
      <dgm:spPr/>
      <dgm:t>
        <a:bodyPr/>
        <a:lstStyle/>
        <a:p>
          <a:endParaRPr lang="en-US"/>
        </a:p>
      </dgm:t>
    </dgm:pt>
    <dgm:pt modelId="{6A60715D-5DD9-A546-9556-CBD4C64C2953}" type="pres">
      <dgm:prSet presAssocID="{54C0E431-CE50-C54E-B3B7-D0503F35D9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82C218-AA66-2345-AD96-BE00D4587EF2}" type="pres">
      <dgm:prSet presAssocID="{9B09219E-9575-0647-B316-E155ADE8D998}" presName="dummy" presStyleCnt="0"/>
      <dgm:spPr/>
    </dgm:pt>
    <dgm:pt modelId="{A8A9BC7F-05FD-6B48-B63D-7DCF0DF7404F}" type="pres">
      <dgm:prSet presAssocID="{9B09219E-9575-0647-B316-E155ADE8D998}" presName="node" presStyleLbl="revTx" presStyleIdx="0" presStyleCnt="5" custScaleX="130507" custScaleY="101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2082A-D7AC-9E49-ADA7-F7BF3F63FE7A}" type="pres">
      <dgm:prSet presAssocID="{DD752310-7AD0-5249-88C5-648376541217}" presName="sibTrans" presStyleLbl="node1" presStyleIdx="0" presStyleCnt="5"/>
      <dgm:spPr/>
      <dgm:t>
        <a:bodyPr/>
        <a:lstStyle/>
        <a:p>
          <a:endParaRPr lang="en-US"/>
        </a:p>
      </dgm:t>
    </dgm:pt>
    <dgm:pt modelId="{501960D5-253A-C445-B9CF-885C4FC3A295}" type="pres">
      <dgm:prSet presAssocID="{D4559705-C5E3-D64C-8C58-E765B6F4106C}" presName="dummy" presStyleCnt="0"/>
      <dgm:spPr/>
    </dgm:pt>
    <dgm:pt modelId="{066E6724-BDDA-B942-9126-639BACA38453}" type="pres">
      <dgm:prSet presAssocID="{D4559705-C5E3-D64C-8C58-E765B6F4106C}" presName="node" presStyleLbl="revTx" presStyleIdx="1" presStyleCnt="5" custScaleX="130507" custScaleY="101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B9908-3B9C-C442-933A-5A69153B4FE9}" type="pres">
      <dgm:prSet presAssocID="{B3A2B36E-0837-F042-9B2C-4F806D8D2DF0}" presName="sibTrans" presStyleLbl="node1" presStyleIdx="1" presStyleCnt="5"/>
      <dgm:spPr/>
      <dgm:t>
        <a:bodyPr/>
        <a:lstStyle/>
        <a:p>
          <a:endParaRPr lang="en-US"/>
        </a:p>
      </dgm:t>
    </dgm:pt>
    <dgm:pt modelId="{00516A20-AF35-D042-861D-80D495929C19}" type="pres">
      <dgm:prSet presAssocID="{EF5D3E88-4B19-F045-A5A4-6B0479CF6630}" presName="dummy" presStyleCnt="0"/>
      <dgm:spPr/>
    </dgm:pt>
    <dgm:pt modelId="{C51A9546-2A34-A848-85EF-938FB89F0D36}" type="pres">
      <dgm:prSet presAssocID="{EF5D3E88-4B19-F045-A5A4-6B0479CF6630}" presName="node" presStyleLbl="revTx" presStyleIdx="2" presStyleCnt="5" custScaleX="130507" custScaleY="101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D5902-04C1-C94F-9133-A39A6EC8FF82}" type="pres">
      <dgm:prSet presAssocID="{3A9363EF-95FA-0B49-B11F-09D68A6D3736}" presName="sibTrans" presStyleLbl="node1" presStyleIdx="2" presStyleCnt="5"/>
      <dgm:spPr/>
      <dgm:t>
        <a:bodyPr/>
        <a:lstStyle/>
        <a:p>
          <a:endParaRPr lang="en-US"/>
        </a:p>
      </dgm:t>
    </dgm:pt>
    <dgm:pt modelId="{C220D77F-61DE-E84C-9922-EE5577FC8BE9}" type="pres">
      <dgm:prSet presAssocID="{EB866D01-0D5C-8A4B-B121-486B0841235A}" presName="dummy" presStyleCnt="0"/>
      <dgm:spPr/>
    </dgm:pt>
    <dgm:pt modelId="{74808C83-74AD-9644-BFEC-7E94EAAAD8E2}" type="pres">
      <dgm:prSet presAssocID="{EB866D01-0D5C-8A4B-B121-486B0841235A}" presName="node" presStyleLbl="revTx" presStyleIdx="3" presStyleCnt="5" custScaleX="130507" custScaleY="101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6241AD-C22A-354E-BD3C-BB4520170087}" type="pres">
      <dgm:prSet presAssocID="{3DD913C3-1F06-ED48-97C4-B31C3A472CD9}" presName="sibTrans" presStyleLbl="node1" presStyleIdx="3" presStyleCnt="5"/>
      <dgm:spPr/>
      <dgm:t>
        <a:bodyPr/>
        <a:lstStyle/>
        <a:p>
          <a:endParaRPr lang="en-US"/>
        </a:p>
      </dgm:t>
    </dgm:pt>
    <dgm:pt modelId="{4F409863-90A2-AA49-AD91-575BDC4801D7}" type="pres">
      <dgm:prSet presAssocID="{D0ED3CA5-3FE2-1C48-804A-FD294D647512}" presName="dummy" presStyleCnt="0"/>
      <dgm:spPr/>
    </dgm:pt>
    <dgm:pt modelId="{A2FC4C2E-6118-AC49-AFC3-46A23D7C93C7}" type="pres">
      <dgm:prSet presAssocID="{D0ED3CA5-3FE2-1C48-804A-FD294D647512}" presName="node" presStyleLbl="revTx" presStyleIdx="4" presStyleCnt="5" custScaleX="188041" custScaleY="59755" custRadScaleRad="106293" custRadScaleInc="-23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B1010-AAE3-AC44-AF1A-87760D2C3E5C}" type="pres">
      <dgm:prSet presAssocID="{56A966E5-BDC7-EA40-A592-58FBE485AF4D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268FCD12-1531-4F35-B292-56A23DE7C112}" type="presOf" srcId="{54C0E431-CE50-C54E-B3B7-D0503F35D940}" destId="{6A60715D-5DD9-A546-9556-CBD4C64C2953}" srcOrd="0" destOrd="0" presId="urn:microsoft.com/office/officeart/2005/8/layout/cycle1"/>
    <dgm:cxn modelId="{654EC95E-C4AC-45D4-AB0F-699F533C2A62}" type="presOf" srcId="{B3A2B36E-0837-F042-9B2C-4F806D8D2DF0}" destId="{5B6B9908-3B9C-C442-933A-5A69153B4FE9}" srcOrd="0" destOrd="0" presId="urn:microsoft.com/office/officeart/2005/8/layout/cycle1"/>
    <dgm:cxn modelId="{09B718DB-6CAC-8242-9248-19B059310C5F}" srcId="{54C0E431-CE50-C54E-B3B7-D0503F35D940}" destId="{EB866D01-0D5C-8A4B-B121-486B0841235A}" srcOrd="3" destOrd="0" parTransId="{D32B1990-BEEB-3945-9CEB-C3EEAE39455A}" sibTransId="{3DD913C3-1F06-ED48-97C4-B31C3A472CD9}"/>
    <dgm:cxn modelId="{399A790E-D4A0-4547-804F-56BEDE6F8391}" type="presOf" srcId="{EB866D01-0D5C-8A4B-B121-486B0841235A}" destId="{74808C83-74AD-9644-BFEC-7E94EAAAD8E2}" srcOrd="0" destOrd="0" presId="urn:microsoft.com/office/officeart/2005/8/layout/cycle1"/>
    <dgm:cxn modelId="{B7A234FC-808C-4BC9-B185-130EBE5B3347}" type="presOf" srcId="{D0ED3CA5-3FE2-1C48-804A-FD294D647512}" destId="{A2FC4C2E-6118-AC49-AFC3-46A23D7C93C7}" srcOrd="0" destOrd="0" presId="urn:microsoft.com/office/officeart/2005/8/layout/cycle1"/>
    <dgm:cxn modelId="{5128E5EC-D81F-489C-9EC8-6C7A566A022A}" type="presOf" srcId="{9B09219E-9575-0647-B316-E155ADE8D998}" destId="{A8A9BC7F-05FD-6B48-B63D-7DCF0DF7404F}" srcOrd="0" destOrd="0" presId="urn:microsoft.com/office/officeart/2005/8/layout/cycle1"/>
    <dgm:cxn modelId="{ED58DD48-543F-4E27-B577-B8B46A36955D}" type="presOf" srcId="{D4559705-C5E3-D64C-8C58-E765B6F4106C}" destId="{066E6724-BDDA-B942-9126-639BACA38453}" srcOrd="0" destOrd="0" presId="urn:microsoft.com/office/officeart/2005/8/layout/cycle1"/>
    <dgm:cxn modelId="{652656CC-5FB4-2546-A239-7843476D588F}" srcId="{54C0E431-CE50-C54E-B3B7-D0503F35D940}" destId="{D0ED3CA5-3FE2-1C48-804A-FD294D647512}" srcOrd="4" destOrd="0" parTransId="{00D2BFA3-9C25-0B47-AD50-A7ACEF1C485C}" sibTransId="{56A966E5-BDC7-EA40-A592-58FBE485AF4D}"/>
    <dgm:cxn modelId="{B560F195-DB2A-9747-BE5C-01ACD730E4B4}" srcId="{54C0E431-CE50-C54E-B3B7-D0503F35D940}" destId="{9B09219E-9575-0647-B316-E155ADE8D998}" srcOrd="0" destOrd="0" parTransId="{0C986576-7F24-334E-AD2E-2BF79F105ECF}" sibTransId="{DD752310-7AD0-5249-88C5-648376541217}"/>
    <dgm:cxn modelId="{22469710-8F17-4F9F-B7C2-67D13FB9B019}" type="presOf" srcId="{3A9363EF-95FA-0B49-B11F-09D68A6D3736}" destId="{F59D5902-04C1-C94F-9133-A39A6EC8FF82}" srcOrd="0" destOrd="0" presId="urn:microsoft.com/office/officeart/2005/8/layout/cycle1"/>
    <dgm:cxn modelId="{27B6305A-D804-4D31-B100-5F6782002485}" type="presOf" srcId="{EF5D3E88-4B19-F045-A5A4-6B0479CF6630}" destId="{C51A9546-2A34-A848-85EF-938FB89F0D36}" srcOrd="0" destOrd="0" presId="urn:microsoft.com/office/officeart/2005/8/layout/cycle1"/>
    <dgm:cxn modelId="{814171A3-60A1-4466-8439-95D6D2C23D2D}" type="presOf" srcId="{DD752310-7AD0-5249-88C5-648376541217}" destId="{1202082A-D7AC-9E49-ADA7-F7BF3F63FE7A}" srcOrd="0" destOrd="0" presId="urn:microsoft.com/office/officeart/2005/8/layout/cycle1"/>
    <dgm:cxn modelId="{9239FF95-A89A-454C-B3CD-F28231407025}" type="presOf" srcId="{3DD913C3-1F06-ED48-97C4-B31C3A472CD9}" destId="{D76241AD-C22A-354E-BD3C-BB4520170087}" srcOrd="0" destOrd="0" presId="urn:microsoft.com/office/officeart/2005/8/layout/cycle1"/>
    <dgm:cxn modelId="{384DA244-C564-B742-A400-147A86B499DF}" srcId="{54C0E431-CE50-C54E-B3B7-D0503F35D940}" destId="{D4559705-C5E3-D64C-8C58-E765B6F4106C}" srcOrd="1" destOrd="0" parTransId="{76413DD7-42F7-B149-A9CB-C5BF5BC64A2C}" sibTransId="{B3A2B36E-0837-F042-9B2C-4F806D8D2DF0}"/>
    <dgm:cxn modelId="{EAEF7A78-7306-E54A-B2F9-C0FE3EC9F487}" srcId="{54C0E431-CE50-C54E-B3B7-D0503F35D940}" destId="{EF5D3E88-4B19-F045-A5A4-6B0479CF6630}" srcOrd="2" destOrd="0" parTransId="{B0EC5613-A81C-E244-BB62-E318AD96A8F0}" sibTransId="{3A9363EF-95FA-0B49-B11F-09D68A6D3736}"/>
    <dgm:cxn modelId="{CE25E593-59FB-47CD-9EB4-2C1565E8C3E4}" type="presOf" srcId="{56A966E5-BDC7-EA40-A592-58FBE485AF4D}" destId="{02AB1010-AAE3-AC44-AF1A-87760D2C3E5C}" srcOrd="0" destOrd="0" presId="urn:microsoft.com/office/officeart/2005/8/layout/cycle1"/>
    <dgm:cxn modelId="{41E89B5A-0C57-4EC6-88BA-1027C226E315}" type="presParOf" srcId="{6A60715D-5DD9-A546-9556-CBD4C64C2953}" destId="{D282C218-AA66-2345-AD96-BE00D4587EF2}" srcOrd="0" destOrd="0" presId="urn:microsoft.com/office/officeart/2005/8/layout/cycle1"/>
    <dgm:cxn modelId="{394185DE-8E6D-47D0-9813-4989AD622F0D}" type="presParOf" srcId="{6A60715D-5DD9-A546-9556-CBD4C64C2953}" destId="{A8A9BC7F-05FD-6B48-B63D-7DCF0DF7404F}" srcOrd="1" destOrd="0" presId="urn:microsoft.com/office/officeart/2005/8/layout/cycle1"/>
    <dgm:cxn modelId="{EBD1B919-A462-45DC-ABBB-43EDBA73E2C4}" type="presParOf" srcId="{6A60715D-5DD9-A546-9556-CBD4C64C2953}" destId="{1202082A-D7AC-9E49-ADA7-F7BF3F63FE7A}" srcOrd="2" destOrd="0" presId="urn:microsoft.com/office/officeart/2005/8/layout/cycle1"/>
    <dgm:cxn modelId="{CF9A24ED-E922-4876-AC53-E70B710DC334}" type="presParOf" srcId="{6A60715D-5DD9-A546-9556-CBD4C64C2953}" destId="{501960D5-253A-C445-B9CF-885C4FC3A295}" srcOrd="3" destOrd="0" presId="urn:microsoft.com/office/officeart/2005/8/layout/cycle1"/>
    <dgm:cxn modelId="{06861EE4-B61D-4B08-A4B9-58BEC02AF165}" type="presParOf" srcId="{6A60715D-5DD9-A546-9556-CBD4C64C2953}" destId="{066E6724-BDDA-B942-9126-639BACA38453}" srcOrd="4" destOrd="0" presId="urn:microsoft.com/office/officeart/2005/8/layout/cycle1"/>
    <dgm:cxn modelId="{5BFF7377-990D-4E51-B718-FBB74992D005}" type="presParOf" srcId="{6A60715D-5DD9-A546-9556-CBD4C64C2953}" destId="{5B6B9908-3B9C-C442-933A-5A69153B4FE9}" srcOrd="5" destOrd="0" presId="urn:microsoft.com/office/officeart/2005/8/layout/cycle1"/>
    <dgm:cxn modelId="{93707CA9-8C64-4941-9D33-E5548FACF8C5}" type="presParOf" srcId="{6A60715D-5DD9-A546-9556-CBD4C64C2953}" destId="{00516A20-AF35-D042-861D-80D495929C19}" srcOrd="6" destOrd="0" presId="urn:microsoft.com/office/officeart/2005/8/layout/cycle1"/>
    <dgm:cxn modelId="{B565AA13-E6CC-4E16-AEDD-1F405BCF3F95}" type="presParOf" srcId="{6A60715D-5DD9-A546-9556-CBD4C64C2953}" destId="{C51A9546-2A34-A848-85EF-938FB89F0D36}" srcOrd="7" destOrd="0" presId="urn:microsoft.com/office/officeart/2005/8/layout/cycle1"/>
    <dgm:cxn modelId="{C99635C6-EFF3-467F-A4F2-844179C549EB}" type="presParOf" srcId="{6A60715D-5DD9-A546-9556-CBD4C64C2953}" destId="{F59D5902-04C1-C94F-9133-A39A6EC8FF82}" srcOrd="8" destOrd="0" presId="urn:microsoft.com/office/officeart/2005/8/layout/cycle1"/>
    <dgm:cxn modelId="{DA2FB937-AEEB-4C6F-B1D1-878BE98C20B9}" type="presParOf" srcId="{6A60715D-5DD9-A546-9556-CBD4C64C2953}" destId="{C220D77F-61DE-E84C-9922-EE5577FC8BE9}" srcOrd="9" destOrd="0" presId="urn:microsoft.com/office/officeart/2005/8/layout/cycle1"/>
    <dgm:cxn modelId="{1BFDF153-C2E8-41ED-8147-F6463AAB51DD}" type="presParOf" srcId="{6A60715D-5DD9-A546-9556-CBD4C64C2953}" destId="{74808C83-74AD-9644-BFEC-7E94EAAAD8E2}" srcOrd="10" destOrd="0" presId="urn:microsoft.com/office/officeart/2005/8/layout/cycle1"/>
    <dgm:cxn modelId="{6C6FA62A-F914-4697-84E9-A5AB5EE6D4C9}" type="presParOf" srcId="{6A60715D-5DD9-A546-9556-CBD4C64C2953}" destId="{D76241AD-C22A-354E-BD3C-BB4520170087}" srcOrd="11" destOrd="0" presId="urn:microsoft.com/office/officeart/2005/8/layout/cycle1"/>
    <dgm:cxn modelId="{E63A9059-052E-46E8-9621-1D65A111CC7B}" type="presParOf" srcId="{6A60715D-5DD9-A546-9556-CBD4C64C2953}" destId="{4F409863-90A2-AA49-AD91-575BDC4801D7}" srcOrd="12" destOrd="0" presId="urn:microsoft.com/office/officeart/2005/8/layout/cycle1"/>
    <dgm:cxn modelId="{CC8A1A87-7A80-49EB-B710-27BD564949B4}" type="presParOf" srcId="{6A60715D-5DD9-A546-9556-CBD4C64C2953}" destId="{A2FC4C2E-6118-AC49-AFC3-46A23D7C93C7}" srcOrd="13" destOrd="0" presId="urn:microsoft.com/office/officeart/2005/8/layout/cycle1"/>
    <dgm:cxn modelId="{7832E31C-D7AB-4769-81E4-A2599160A118}" type="presParOf" srcId="{6A60715D-5DD9-A546-9556-CBD4C64C2953}" destId="{02AB1010-AAE3-AC44-AF1A-87760D2C3E5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008CAF-C3AE-A743-8EB0-58A04E562290}" type="doc">
      <dgm:prSet loTypeId="urn:microsoft.com/office/officeart/2005/8/layout/arrow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FE7569-2140-8F4D-9475-E244A0432FF4}">
      <dgm:prSet custT="1"/>
      <dgm:spPr/>
      <dgm:t>
        <a:bodyPr/>
        <a:lstStyle/>
        <a:p>
          <a:pPr rtl="0"/>
          <a:r>
            <a:rPr lang="en-US" sz="1800" b="1" dirty="0" smtClean="0"/>
            <a:t>Tacit  -  </a:t>
          </a:r>
          <a:r>
            <a:rPr lang="en-US" sz="1800" b="1" dirty="0" smtClean="0">
              <a:solidFill>
                <a:srgbClr val="FF0000"/>
              </a:solidFill>
            </a:rPr>
            <a:t>language/ concepts</a:t>
          </a:r>
          <a:endParaRPr lang="en-US" sz="1800" dirty="0">
            <a:solidFill>
              <a:srgbClr val="FF0000"/>
            </a:solidFill>
          </a:endParaRPr>
        </a:p>
      </dgm:t>
    </dgm:pt>
    <dgm:pt modelId="{A809BCB1-063B-4140-A17F-9178813E633C}" type="parTrans" cxnId="{86863C88-56C1-2E47-8ED8-D3AF0F0E60C0}">
      <dgm:prSet/>
      <dgm:spPr/>
      <dgm:t>
        <a:bodyPr/>
        <a:lstStyle/>
        <a:p>
          <a:endParaRPr lang="en-US"/>
        </a:p>
      </dgm:t>
    </dgm:pt>
    <dgm:pt modelId="{51E0B23E-7C49-1541-9A10-D7A72E76FEBD}" type="sibTrans" cxnId="{86863C88-56C1-2E47-8ED8-D3AF0F0E60C0}">
      <dgm:prSet/>
      <dgm:spPr/>
      <dgm:t>
        <a:bodyPr/>
        <a:lstStyle/>
        <a:p>
          <a:endParaRPr lang="en-US"/>
        </a:p>
      </dgm:t>
    </dgm:pt>
    <dgm:pt modelId="{44440AE9-FDE0-0344-91C9-71C0002DF746}">
      <dgm:prSet custT="1"/>
      <dgm:spPr/>
      <dgm:t>
        <a:bodyPr/>
        <a:lstStyle/>
        <a:p>
          <a:pPr rtl="0"/>
          <a:r>
            <a:rPr lang="en-US" sz="1800" b="1" dirty="0" smtClean="0"/>
            <a:t>Intuitive  -  </a:t>
          </a:r>
          <a:r>
            <a:rPr lang="en-US" sz="1800" b="1" dirty="0" smtClean="0">
              <a:solidFill>
                <a:srgbClr val="FF0000"/>
              </a:solidFill>
            </a:rPr>
            <a:t>evidence/ reflection</a:t>
          </a:r>
          <a:endParaRPr lang="en-US" sz="1800" dirty="0">
            <a:solidFill>
              <a:srgbClr val="FF0000"/>
            </a:solidFill>
          </a:endParaRPr>
        </a:p>
      </dgm:t>
    </dgm:pt>
    <dgm:pt modelId="{D4017565-151B-5C41-8908-04ADA68F67EF}" type="parTrans" cxnId="{4FAA8938-47A3-E444-BE79-14FAB5F70F7A}">
      <dgm:prSet/>
      <dgm:spPr/>
      <dgm:t>
        <a:bodyPr/>
        <a:lstStyle/>
        <a:p>
          <a:endParaRPr lang="en-US"/>
        </a:p>
      </dgm:t>
    </dgm:pt>
    <dgm:pt modelId="{CE584520-A1B2-9440-BF45-758DA196F535}" type="sibTrans" cxnId="{4FAA8938-47A3-E444-BE79-14FAB5F70F7A}">
      <dgm:prSet/>
      <dgm:spPr/>
      <dgm:t>
        <a:bodyPr/>
        <a:lstStyle/>
        <a:p>
          <a:endParaRPr lang="en-US"/>
        </a:p>
      </dgm:t>
    </dgm:pt>
    <dgm:pt modelId="{1707903C-1474-2347-AD07-1297E2B27E4A}">
      <dgm:prSet custT="1"/>
      <dgm:spPr/>
      <dgm:t>
        <a:bodyPr/>
        <a:lstStyle/>
        <a:p>
          <a:pPr rtl="0"/>
          <a:r>
            <a:rPr lang="en-US" sz="1800" b="1" dirty="0" smtClean="0"/>
            <a:t>Situation</a:t>
          </a:r>
          <a:r>
            <a:rPr lang="en-US" sz="1600" b="1" dirty="0" smtClean="0"/>
            <a:t> bound  </a:t>
          </a:r>
          <a:r>
            <a:rPr lang="en-US" sz="1600" b="1" dirty="0" smtClean="0">
              <a:solidFill>
                <a:srgbClr val="FF0000"/>
              </a:solidFill>
            </a:rPr>
            <a:t>-  experience</a:t>
          </a:r>
          <a:endParaRPr lang="en-US" sz="1600" dirty="0">
            <a:solidFill>
              <a:srgbClr val="FF0000"/>
            </a:solidFill>
          </a:endParaRPr>
        </a:p>
      </dgm:t>
    </dgm:pt>
    <dgm:pt modelId="{9A3C876E-3C57-6A42-8D19-3D5F24003F27}" type="parTrans" cxnId="{D6C202D0-82E3-624C-A2AB-76CA6F15E63E}">
      <dgm:prSet/>
      <dgm:spPr/>
      <dgm:t>
        <a:bodyPr/>
        <a:lstStyle/>
        <a:p>
          <a:endParaRPr lang="en-US"/>
        </a:p>
      </dgm:t>
    </dgm:pt>
    <dgm:pt modelId="{7A9EBDEA-AECF-0446-8506-F9D69F51EF1A}" type="sibTrans" cxnId="{D6C202D0-82E3-624C-A2AB-76CA6F15E63E}">
      <dgm:prSet/>
      <dgm:spPr/>
      <dgm:t>
        <a:bodyPr/>
        <a:lstStyle/>
        <a:p>
          <a:endParaRPr lang="en-US"/>
        </a:p>
      </dgm:t>
    </dgm:pt>
    <dgm:pt modelId="{046936C5-7F53-A24D-932A-0BF4BE611C15}">
      <dgm:prSet/>
      <dgm:spPr/>
      <dgm:t>
        <a:bodyPr/>
        <a:lstStyle/>
        <a:p>
          <a:pPr rtl="0"/>
          <a:r>
            <a:rPr lang="en-US" b="1" dirty="0" smtClean="0"/>
            <a:t>Chance</a:t>
          </a:r>
          <a:endParaRPr lang="en-US" dirty="0"/>
        </a:p>
      </dgm:t>
    </dgm:pt>
    <dgm:pt modelId="{5F609A84-072E-7A40-B294-7C167AC23FF6}" type="parTrans" cxnId="{A7FC3954-150A-7545-AB29-56081A008A14}">
      <dgm:prSet/>
      <dgm:spPr/>
      <dgm:t>
        <a:bodyPr/>
        <a:lstStyle/>
        <a:p>
          <a:endParaRPr lang="en-US"/>
        </a:p>
      </dgm:t>
    </dgm:pt>
    <dgm:pt modelId="{50BA19B2-389B-934C-8A8B-BF88B472EAE0}" type="sibTrans" cxnId="{A7FC3954-150A-7545-AB29-56081A008A14}">
      <dgm:prSet/>
      <dgm:spPr/>
      <dgm:t>
        <a:bodyPr/>
        <a:lstStyle/>
        <a:p>
          <a:endParaRPr lang="en-US"/>
        </a:p>
      </dgm:t>
    </dgm:pt>
    <dgm:pt modelId="{99BFA9E8-A3D9-EE4A-9657-23375C4201A5}">
      <dgm:prSet/>
      <dgm:spPr/>
      <dgm:t>
        <a:bodyPr/>
        <a:lstStyle/>
        <a:p>
          <a:pPr rtl="0"/>
          <a:endParaRPr lang="en-GB" b="1" dirty="0"/>
        </a:p>
      </dgm:t>
    </dgm:pt>
    <dgm:pt modelId="{CAC02C44-8E12-8C4A-8403-A7C4086ED5B7}" type="parTrans" cxnId="{60F57E2B-980B-2943-BB65-327E23027C1B}">
      <dgm:prSet/>
      <dgm:spPr/>
      <dgm:t>
        <a:bodyPr/>
        <a:lstStyle/>
        <a:p>
          <a:endParaRPr lang="en-US"/>
        </a:p>
      </dgm:t>
    </dgm:pt>
    <dgm:pt modelId="{4B2D6D6F-F449-FD44-AE3D-2428F713D910}" type="sibTrans" cxnId="{60F57E2B-980B-2943-BB65-327E23027C1B}">
      <dgm:prSet/>
      <dgm:spPr/>
      <dgm:t>
        <a:bodyPr/>
        <a:lstStyle/>
        <a:p>
          <a:endParaRPr lang="en-US"/>
        </a:p>
      </dgm:t>
    </dgm:pt>
    <dgm:pt modelId="{06EB4DD0-76E8-0540-B579-F02E96AA1394}">
      <dgm:prSet/>
      <dgm:spPr/>
      <dgm:t>
        <a:bodyPr/>
        <a:lstStyle/>
        <a:p>
          <a:endParaRPr lang="en-US" dirty="0"/>
        </a:p>
      </dgm:t>
    </dgm:pt>
    <dgm:pt modelId="{3A9870BA-3B2C-5448-AA6A-3F34E6489E85}" type="parTrans" cxnId="{7952DBF2-7C81-E441-837F-E990AD38ABF8}">
      <dgm:prSet/>
      <dgm:spPr/>
      <dgm:t>
        <a:bodyPr/>
        <a:lstStyle/>
        <a:p>
          <a:endParaRPr lang="en-US"/>
        </a:p>
      </dgm:t>
    </dgm:pt>
    <dgm:pt modelId="{F3BDC4BF-5C9D-C94A-919C-938E40B6072E}" type="sibTrans" cxnId="{7952DBF2-7C81-E441-837F-E990AD38ABF8}">
      <dgm:prSet/>
      <dgm:spPr/>
      <dgm:t>
        <a:bodyPr/>
        <a:lstStyle/>
        <a:p>
          <a:endParaRPr lang="en-US"/>
        </a:p>
      </dgm:t>
    </dgm:pt>
    <dgm:pt modelId="{E95CEA00-4FE2-5141-928D-FA649557C197}">
      <dgm:prSet/>
      <dgm:spPr/>
      <dgm:t>
        <a:bodyPr/>
        <a:lstStyle/>
        <a:p>
          <a:pPr rtl="0"/>
          <a:endParaRPr lang="en-US" dirty="0"/>
        </a:p>
      </dgm:t>
    </dgm:pt>
    <dgm:pt modelId="{79F0F657-86E1-654B-BA7D-CF5F4FDACFF8}" type="parTrans" cxnId="{AC0644B9-A9A7-AC4A-B77F-5D2CD8347EDC}">
      <dgm:prSet/>
      <dgm:spPr/>
      <dgm:t>
        <a:bodyPr/>
        <a:lstStyle/>
        <a:p>
          <a:endParaRPr lang="en-US"/>
        </a:p>
      </dgm:t>
    </dgm:pt>
    <dgm:pt modelId="{ADD16860-DE20-D249-AA83-D18B5A746938}" type="sibTrans" cxnId="{AC0644B9-A9A7-AC4A-B77F-5D2CD8347EDC}">
      <dgm:prSet/>
      <dgm:spPr/>
      <dgm:t>
        <a:bodyPr/>
        <a:lstStyle/>
        <a:p>
          <a:endParaRPr lang="en-US"/>
        </a:p>
      </dgm:t>
    </dgm:pt>
    <dgm:pt modelId="{BD240E4D-6F02-E146-A734-3514B1BD5AA6}" type="pres">
      <dgm:prSet presAssocID="{DD008CAF-C3AE-A743-8EB0-58A04E56229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3A527F-30BF-5344-8B1B-ECFADE108E7A}" type="pres">
      <dgm:prSet presAssocID="{DD008CAF-C3AE-A743-8EB0-58A04E562290}" presName="arrow" presStyleLbl="bgShp" presStyleIdx="0" presStyleCnt="1"/>
      <dgm:spPr/>
    </dgm:pt>
    <dgm:pt modelId="{4A9E2E28-19D3-C743-8543-EA40564B4BD0}" type="pres">
      <dgm:prSet presAssocID="{DD008CAF-C3AE-A743-8EB0-58A04E562290}" presName="arrowDiagram5" presStyleCnt="0"/>
      <dgm:spPr/>
    </dgm:pt>
    <dgm:pt modelId="{DD7D9386-4591-C645-B334-C3D1B81B70D4}" type="pres">
      <dgm:prSet presAssocID="{E95CEA00-4FE2-5141-928D-FA649557C197}" presName="bullet5a" presStyleLbl="node1" presStyleIdx="0" presStyleCnt="5"/>
      <dgm:spPr/>
    </dgm:pt>
    <dgm:pt modelId="{1FB5A8FC-D0B4-274E-8EA2-35122808FA38}" type="pres">
      <dgm:prSet presAssocID="{E95CEA00-4FE2-5141-928D-FA649557C197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69C55-F2C5-EB43-A7D6-838A5A27615D}" type="pres">
      <dgm:prSet presAssocID="{25FE7569-2140-8F4D-9475-E244A0432FF4}" presName="bullet5b" presStyleLbl="node1" presStyleIdx="1" presStyleCnt="5"/>
      <dgm:spPr/>
    </dgm:pt>
    <dgm:pt modelId="{266CBE8B-C14F-F243-9651-6545B4C4C22A}" type="pres">
      <dgm:prSet presAssocID="{25FE7569-2140-8F4D-9475-E244A0432FF4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4A4D9-4D05-BD49-B719-F4689A972F7B}" type="pres">
      <dgm:prSet presAssocID="{44440AE9-FDE0-0344-91C9-71C0002DF746}" presName="bullet5c" presStyleLbl="node1" presStyleIdx="2" presStyleCnt="5"/>
      <dgm:spPr/>
    </dgm:pt>
    <dgm:pt modelId="{D01D9A93-AAA9-2848-BF27-740FC17D1981}" type="pres">
      <dgm:prSet presAssocID="{44440AE9-FDE0-0344-91C9-71C0002DF746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FBFD5-D56D-4D46-8D14-B9D4555AC570}" type="pres">
      <dgm:prSet presAssocID="{1707903C-1474-2347-AD07-1297E2B27E4A}" presName="bullet5d" presStyleLbl="node1" presStyleIdx="3" presStyleCnt="5"/>
      <dgm:spPr/>
    </dgm:pt>
    <dgm:pt modelId="{7BD902C9-6522-C842-BE7B-092F371CEEDB}" type="pres">
      <dgm:prSet presAssocID="{1707903C-1474-2347-AD07-1297E2B27E4A}" presName="textBox5d" presStyleLbl="revTx" presStyleIdx="3" presStyleCnt="5" custScaleX="115716" custScaleY="98819" custLinFactNeighborX="9354" custLinFactNeighborY="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595FD9-7608-AF48-87F0-F8C3B85AE572}" type="pres">
      <dgm:prSet presAssocID="{046936C5-7F53-A24D-932A-0BF4BE611C15}" presName="bullet5e" presStyleLbl="node1" presStyleIdx="4" presStyleCnt="5"/>
      <dgm:spPr/>
    </dgm:pt>
    <dgm:pt modelId="{1E1AD1B4-370F-2940-B3CB-B631ADA091A1}" type="pres">
      <dgm:prSet presAssocID="{046936C5-7F53-A24D-932A-0BF4BE611C15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E699C6-7264-4C3C-B069-19F3082BA1E4}" type="presOf" srcId="{44440AE9-FDE0-0344-91C9-71C0002DF746}" destId="{D01D9A93-AAA9-2848-BF27-740FC17D1981}" srcOrd="0" destOrd="0" presId="urn:microsoft.com/office/officeart/2005/8/layout/arrow2"/>
    <dgm:cxn modelId="{4FAA8938-47A3-E444-BE79-14FAB5F70F7A}" srcId="{DD008CAF-C3AE-A743-8EB0-58A04E562290}" destId="{44440AE9-FDE0-0344-91C9-71C0002DF746}" srcOrd="2" destOrd="0" parTransId="{D4017565-151B-5C41-8908-04ADA68F67EF}" sibTransId="{CE584520-A1B2-9440-BF45-758DA196F535}"/>
    <dgm:cxn modelId="{60F57E2B-980B-2943-BB65-327E23027C1B}" srcId="{DD008CAF-C3AE-A743-8EB0-58A04E562290}" destId="{99BFA9E8-A3D9-EE4A-9657-23375C4201A5}" srcOrd="5" destOrd="0" parTransId="{CAC02C44-8E12-8C4A-8403-A7C4086ED5B7}" sibTransId="{4B2D6D6F-F449-FD44-AE3D-2428F713D910}"/>
    <dgm:cxn modelId="{4E67ECB5-0B39-4997-8100-33E7A8389DC2}" type="presOf" srcId="{1707903C-1474-2347-AD07-1297E2B27E4A}" destId="{7BD902C9-6522-C842-BE7B-092F371CEEDB}" srcOrd="0" destOrd="0" presId="urn:microsoft.com/office/officeart/2005/8/layout/arrow2"/>
    <dgm:cxn modelId="{B9ADF488-6123-4F1C-A2D0-6469F34B8F36}" type="presOf" srcId="{046936C5-7F53-A24D-932A-0BF4BE611C15}" destId="{1E1AD1B4-370F-2940-B3CB-B631ADA091A1}" srcOrd="0" destOrd="0" presId="urn:microsoft.com/office/officeart/2005/8/layout/arrow2"/>
    <dgm:cxn modelId="{7952DBF2-7C81-E441-837F-E990AD38ABF8}" srcId="{DD008CAF-C3AE-A743-8EB0-58A04E562290}" destId="{06EB4DD0-76E8-0540-B579-F02E96AA1394}" srcOrd="6" destOrd="0" parTransId="{3A9870BA-3B2C-5448-AA6A-3F34E6489E85}" sibTransId="{F3BDC4BF-5C9D-C94A-919C-938E40B6072E}"/>
    <dgm:cxn modelId="{605F3B3A-A6FE-4753-A62E-6CE048FD2F1B}" type="presOf" srcId="{E95CEA00-4FE2-5141-928D-FA649557C197}" destId="{1FB5A8FC-D0B4-274E-8EA2-35122808FA38}" srcOrd="0" destOrd="0" presId="urn:microsoft.com/office/officeart/2005/8/layout/arrow2"/>
    <dgm:cxn modelId="{A7FC3954-150A-7545-AB29-56081A008A14}" srcId="{DD008CAF-C3AE-A743-8EB0-58A04E562290}" destId="{046936C5-7F53-A24D-932A-0BF4BE611C15}" srcOrd="4" destOrd="0" parTransId="{5F609A84-072E-7A40-B294-7C167AC23FF6}" sibTransId="{50BA19B2-389B-934C-8A8B-BF88B472EAE0}"/>
    <dgm:cxn modelId="{0E999703-6C25-4B1F-9A55-EA9EF0648EE3}" type="presOf" srcId="{25FE7569-2140-8F4D-9475-E244A0432FF4}" destId="{266CBE8B-C14F-F243-9651-6545B4C4C22A}" srcOrd="0" destOrd="0" presId="urn:microsoft.com/office/officeart/2005/8/layout/arrow2"/>
    <dgm:cxn modelId="{AC0644B9-A9A7-AC4A-B77F-5D2CD8347EDC}" srcId="{DD008CAF-C3AE-A743-8EB0-58A04E562290}" destId="{E95CEA00-4FE2-5141-928D-FA649557C197}" srcOrd="0" destOrd="0" parTransId="{79F0F657-86E1-654B-BA7D-CF5F4FDACFF8}" sibTransId="{ADD16860-DE20-D249-AA83-D18B5A746938}"/>
    <dgm:cxn modelId="{E43B14F2-431D-45A6-8AFA-6EAF84B21544}" type="presOf" srcId="{DD008CAF-C3AE-A743-8EB0-58A04E562290}" destId="{BD240E4D-6F02-E146-A734-3514B1BD5AA6}" srcOrd="0" destOrd="0" presId="urn:microsoft.com/office/officeart/2005/8/layout/arrow2"/>
    <dgm:cxn modelId="{86863C88-56C1-2E47-8ED8-D3AF0F0E60C0}" srcId="{DD008CAF-C3AE-A743-8EB0-58A04E562290}" destId="{25FE7569-2140-8F4D-9475-E244A0432FF4}" srcOrd="1" destOrd="0" parTransId="{A809BCB1-063B-4140-A17F-9178813E633C}" sibTransId="{51E0B23E-7C49-1541-9A10-D7A72E76FEBD}"/>
    <dgm:cxn modelId="{D6C202D0-82E3-624C-A2AB-76CA6F15E63E}" srcId="{DD008CAF-C3AE-A743-8EB0-58A04E562290}" destId="{1707903C-1474-2347-AD07-1297E2B27E4A}" srcOrd="3" destOrd="0" parTransId="{9A3C876E-3C57-6A42-8D19-3D5F24003F27}" sibTransId="{7A9EBDEA-AECF-0446-8506-F9D69F51EF1A}"/>
    <dgm:cxn modelId="{BFE7B27A-D39C-46C6-B88F-361D8F7D19A5}" type="presParOf" srcId="{BD240E4D-6F02-E146-A734-3514B1BD5AA6}" destId="{CA3A527F-30BF-5344-8B1B-ECFADE108E7A}" srcOrd="0" destOrd="0" presId="urn:microsoft.com/office/officeart/2005/8/layout/arrow2"/>
    <dgm:cxn modelId="{B4F67D52-E061-4E44-9ABC-B3058C3C89FE}" type="presParOf" srcId="{BD240E4D-6F02-E146-A734-3514B1BD5AA6}" destId="{4A9E2E28-19D3-C743-8543-EA40564B4BD0}" srcOrd="1" destOrd="0" presId="urn:microsoft.com/office/officeart/2005/8/layout/arrow2"/>
    <dgm:cxn modelId="{A7A6B060-405D-496B-960C-3CEECB79A67C}" type="presParOf" srcId="{4A9E2E28-19D3-C743-8543-EA40564B4BD0}" destId="{DD7D9386-4591-C645-B334-C3D1B81B70D4}" srcOrd="0" destOrd="0" presId="urn:microsoft.com/office/officeart/2005/8/layout/arrow2"/>
    <dgm:cxn modelId="{CF7D23F5-AFB2-466A-89AF-274691EDC3FF}" type="presParOf" srcId="{4A9E2E28-19D3-C743-8543-EA40564B4BD0}" destId="{1FB5A8FC-D0B4-274E-8EA2-35122808FA38}" srcOrd="1" destOrd="0" presId="urn:microsoft.com/office/officeart/2005/8/layout/arrow2"/>
    <dgm:cxn modelId="{4D27BA87-D53B-46D9-879A-4A89BFD18253}" type="presParOf" srcId="{4A9E2E28-19D3-C743-8543-EA40564B4BD0}" destId="{DC869C55-F2C5-EB43-A7D6-838A5A27615D}" srcOrd="2" destOrd="0" presId="urn:microsoft.com/office/officeart/2005/8/layout/arrow2"/>
    <dgm:cxn modelId="{1618FD88-147A-4C78-92B9-EC49AC1C0EEF}" type="presParOf" srcId="{4A9E2E28-19D3-C743-8543-EA40564B4BD0}" destId="{266CBE8B-C14F-F243-9651-6545B4C4C22A}" srcOrd="3" destOrd="0" presId="urn:microsoft.com/office/officeart/2005/8/layout/arrow2"/>
    <dgm:cxn modelId="{7F5B60EE-F99B-4C23-93D7-DF846EEA58A5}" type="presParOf" srcId="{4A9E2E28-19D3-C743-8543-EA40564B4BD0}" destId="{5114A4D9-4D05-BD49-B719-F4689A972F7B}" srcOrd="4" destOrd="0" presId="urn:microsoft.com/office/officeart/2005/8/layout/arrow2"/>
    <dgm:cxn modelId="{C85BC324-F367-4F6E-8174-1D4B7E1FDC1D}" type="presParOf" srcId="{4A9E2E28-19D3-C743-8543-EA40564B4BD0}" destId="{D01D9A93-AAA9-2848-BF27-740FC17D1981}" srcOrd="5" destOrd="0" presId="urn:microsoft.com/office/officeart/2005/8/layout/arrow2"/>
    <dgm:cxn modelId="{82660DBE-5425-4D5C-91EE-82A81BF01D26}" type="presParOf" srcId="{4A9E2E28-19D3-C743-8543-EA40564B4BD0}" destId="{5D0FBFD5-D56D-4D46-8D14-B9D4555AC570}" srcOrd="6" destOrd="0" presId="urn:microsoft.com/office/officeart/2005/8/layout/arrow2"/>
    <dgm:cxn modelId="{D28C0A94-1347-42D5-8B6A-E68F03AC759E}" type="presParOf" srcId="{4A9E2E28-19D3-C743-8543-EA40564B4BD0}" destId="{7BD902C9-6522-C842-BE7B-092F371CEEDB}" srcOrd="7" destOrd="0" presId="urn:microsoft.com/office/officeart/2005/8/layout/arrow2"/>
    <dgm:cxn modelId="{C344C4FD-7A47-4AAA-933D-9948087C6A24}" type="presParOf" srcId="{4A9E2E28-19D3-C743-8543-EA40564B4BD0}" destId="{B1595FD9-7608-AF48-87F0-F8C3B85AE572}" srcOrd="8" destOrd="0" presId="urn:microsoft.com/office/officeart/2005/8/layout/arrow2"/>
    <dgm:cxn modelId="{46146E74-E88A-4A3D-9191-DB6F373352D6}" type="presParOf" srcId="{4A9E2E28-19D3-C743-8543-EA40564B4BD0}" destId="{1E1AD1B4-370F-2940-B3CB-B631ADA091A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745524-0D49-D64E-A0FE-449BEC576417}" type="doc">
      <dgm:prSet loTypeId="urn:microsoft.com/office/officeart/2005/8/layout/radial4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A0EC52-09B4-D547-9FDD-75AB8D726118}">
      <dgm:prSet custT="1"/>
      <dgm:spPr/>
      <dgm:t>
        <a:bodyPr/>
        <a:lstStyle/>
        <a:p>
          <a:pPr rtl="0"/>
          <a:r>
            <a:rPr lang="en-GB" sz="1600" b="1" dirty="0" smtClean="0"/>
            <a:t>Learning </a:t>
          </a:r>
          <a:endParaRPr lang="en-GB" sz="1600" b="1" dirty="0"/>
        </a:p>
      </dgm:t>
    </dgm:pt>
    <dgm:pt modelId="{E51A0D75-701D-7A46-805E-7DE14CAB6809}" type="parTrans" cxnId="{3980CD33-3001-314C-9860-4B31E2215910}">
      <dgm:prSet/>
      <dgm:spPr/>
      <dgm:t>
        <a:bodyPr/>
        <a:lstStyle/>
        <a:p>
          <a:endParaRPr lang="en-US"/>
        </a:p>
      </dgm:t>
    </dgm:pt>
    <dgm:pt modelId="{EAB3141B-710D-DD45-8645-30A8FBFED6F2}" type="sibTrans" cxnId="{3980CD33-3001-314C-9860-4B31E2215910}">
      <dgm:prSet/>
      <dgm:spPr/>
      <dgm:t>
        <a:bodyPr/>
        <a:lstStyle/>
        <a:p>
          <a:endParaRPr lang="en-US"/>
        </a:p>
      </dgm:t>
    </dgm:pt>
    <dgm:pt modelId="{7C4BE837-B560-A24F-92D6-91A828040AC3}">
      <dgm:prSet/>
      <dgm:spPr/>
      <dgm:t>
        <a:bodyPr/>
        <a:lstStyle/>
        <a:p>
          <a:pPr rtl="0"/>
          <a:r>
            <a:rPr lang="en-US" b="1" dirty="0" smtClean="0"/>
            <a:t>Teaching</a:t>
          </a:r>
          <a:endParaRPr lang="en-US" dirty="0"/>
        </a:p>
      </dgm:t>
    </dgm:pt>
    <dgm:pt modelId="{D9623E0E-4FC0-2145-A18F-26FA0478162C}" type="parTrans" cxnId="{77B315AD-43B3-B741-BB11-85E6733C1BBE}">
      <dgm:prSet/>
      <dgm:spPr/>
      <dgm:t>
        <a:bodyPr/>
        <a:lstStyle/>
        <a:p>
          <a:endParaRPr lang="en-US"/>
        </a:p>
      </dgm:t>
    </dgm:pt>
    <dgm:pt modelId="{1158B61C-47FE-6F4C-99B5-624215C9C00C}" type="sibTrans" cxnId="{77B315AD-43B3-B741-BB11-85E6733C1BBE}">
      <dgm:prSet/>
      <dgm:spPr/>
      <dgm:t>
        <a:bodyPr/>
        <a:lstStyle/>
        <a:p>
          <a:endParaRPr lang="en-US"/>
        </a:p>
      </dgm:t>
    </dgm:pt>
    <dgm:pt modelId="{2219BAFB-8A1D-A144-B87F-AB216B251510}">
      <dgm:prSet/>
      <dgm:spPr/>
      <dgm:t>
        <a:bodyPr/>
        <a:lstStyle/>
        <a:p>
          <a:endParaRPr lang="en-GB" dirty="0"/>
        </a:p>
      </dgm:t>
    </dgm:pt>
    <dgm:pt modelId="{9A3DDDEE-BD1F-F749-B006-C47022A2B398}" type="parTrans" cxnId="{FA4FA9C1-9AD0-DC4C-A252-A3C744B7F368}">
      <dgm:prSet/>
      <dgm:spPr/>
      <dgm:t>
        <a:bodyPr/>
        <a:lstStyle/>
        <a:p>
          <a:endParaRPr lang="en-US"/>
        </a:p>
      </dgm:t>
    </dgm:pt>
    <dgm:pt modelId="{D767D41E-62B8-9B45-9944-AF056EB6EF20}" type="sibTrans" cxnId="{FA4FA9C1-9AD0-DC4C-A252-A3C744B7F368}">
      <dgm:prSet/>
      <dgm:spPr/>
      <dgm:t>
        <a:bodyPr/>
        <a:lstStyle/>
        <a:p>
          <a:endParaRPr lang="en-US"/>
        </a:p>
      </dgm:t>
    </dgm:pt>
    <dgm:pt modelId="{07A9E28B-75AF-D84D-820E-AEACF3842B46}">
      <dgm:prSet/>
      <dgm:spPr/>
      <dgm:t>
        <a:bodyPr/>
        <a:lstStyle/>
        <a:p>
          <a:endParaRPr lang="en-GB" dirty="0"/>
        </a:p>
      </dgm:t>
    </dgm:pt>
    <dgm:pt modelId="{22B94305-62EF-D14A-B44F-966F5981638D}" type="parTrans" cxnId="{F94C5154-726F-3649-BA32-496810979E3A}">
      <dgm:prSet/>
      <dgm:spPr/>
      <dgm:t>
        <a:bodyPr/>
        <a:lstStyle/>
        <a:p>
          <a:endParaRPr lang="en-US"/>
        </a:p>
      </dgm:t>
    </dgm:pt>
    <dgm:pt modelId="{DB08DBF4-AFB4-3344-BACB-0E93B561B93F}" type="sibTrans" cxnId="{F94C5154-726F-3649-BA32-496810979E3A}">
      <dgm:prSet/>
      <dgm:spPr/>
      <dgm:t>
        <a:bodyPr/>
        <a:lstStyle/>
        <a:p>
          <a:endParaRPr lang="en-US"/>
        </a:p>
      </dgm:t>
    </dgm:pt>
    <dgm:pt modelId="{BC2B0FCC-834C-5147-8A9C-63036AA4B49A}">
      <dgm:prSet/>
      <dgm:spPr/>
      <dgm:t>
        <a:bodyPr/>
        <a:lstStyle/>
        <a:p>
          <a:pPr rtl="0"/>
          <a:endParaRPr lang="en-US" dirty="0"/>
        </a:p>
      </dgm:t>
    </dgm:pt>
    <dgm:pt modelId="{A3B09A9D-6DDA-7D4D-862A-558B8423E0DE}" type="parTrans" cxnId="{F7B3DDD6-A3E3-CA43-B6D4-F8D87511C88E}">
      <dgm:prSet/>
      <dgm:spPr/>
      <dgm:t>
        <a:bodyPr/>
        <a:lstStyle/>
        <a:p>
          <a:endParaRPr lang="en-US"/>
        </a:p>
      </dgm:t>
    </dgm:pt>
    <dgm:pt modelId="{3A1CA35C-ED6E-8249-AF32-BBB048A24B9C}" type="sibTrans" cxnId="{F7B3DDD6-A3E3-CA43-B6D4-F8D87511C88E}">
      <dgm:prSet/>
      <dgm:spPr/>
      <dgm:t>
        <a:bodyPr/>
        <a:lstStyle/>
        <a:p>
          <a:endParaRPr lang="en-US"/>
        </a:p>
      </dgm:t>
    </dgm:pt>
    <dgm:pt modelId="{B080D310-9319-B94F-89D6-18E98EC4E51A}">
      <dgm:prSet/>
      <dgm:spPr/>
      <dgm:t>
        <a:bodyPr/>
        <a:lstStyle/>
        <a:p>
          <a:pPr rtl="0"/>
          <a:r>
            <a:rPr lang="en-US" b="1" dirty="0" smtClean="0"/>
            <a:t>Leadership</a:t>
          </a:r>
          <a:endParaRPr lang="en-US" dirty="0"/>
        </a:p>
      </dgm:t>
    </dgm:pt>
    <dgm:pt modelId="{FB6098B9-486B-3242-A025-655154F85008}" type="parTrans" cxnId="{6262898E-93BD-1042-AF9B-4AE6710911CE}">
      <dgm:prSet/>
      <dgm:spPr/>
      <dgm:t>
        <a:bodyPr/>
        <a:lstStyle/>
        <a:p>
          <a:endParaRPr lang="en-US"/>
        </a:p>
      </dgm:t>
    </dgm:pt>
    <dgm:pt modelId="{DC241FF1-8516-E444-938B-AF17C238F058}" type="sibTrans" cxnId="{6262898E-93BD-1042-AF9B-4AE6710911CE}">
      <dgm:prSet/>
      <dgm:spPr/>
      <dgm:t>
        <a:bodyPr/>
        <a:lstStyle/>
        <a:p>
          <a:endParaRPr lang="en-US"/>
        </a:p>
      </dgm:t>
    </dgm:pt>
    <dgm:pt modelId="{257FC625-7BE8-9640-95E0-910A720CBA97}">
      <dgm:prSet/>
      <dgm:spPr/>
      <dgm:t>
        <a:bodyPr/>
        <a:lstStyle/>
        <a:p>
          <a:pPr rtl="0"/>
          <a:r>
            <a:rPr lang="en-US" b="1" dirty="0" smtClean="0"/>
            <a:t>Accountability </a:t>
          </a:r>
          <a:endParaRPr lang="en-US" dirty="0"/>
        </a:p>
      </dgm:t>
    </dgm:pt>
    <dgm:pt modelId="{82A650B5-51F1-DA4E-82A6-77B516816C23}" type="parTrans" cxnId="{44983A6A-0A61-974E-9F6B-EC7C20EBAC7C}">
      <dgm:prSet/>
      <dgm:spPr/>
      <dgm:t>
        <a:bodyPr/>
        <a:lstStyle/>
        <a:p>
          <a:endParaRPr lang="en-US"/>
        </a:p>
      </dgm:t>
    </dgm:pt>
    <dgm:pt modelId="{A4B88201-6C9F-FD4F-B1D5-389D1B3DA12D}" type="sibTrans" cxnId="{44983A6A-0A61-974E-9F6B-EC7C20EBAC7C}">
      <dgm:prSet/>
      <dgm:spPr/>
      <dgm:t>
        <a:bodyPr/>
        <a:lstStyle/>
        <a:p>
          <a:endParaRPr lang="en-US"/>
        </a:p>
      </dgm:t>
    </dgm:pt>
    <dgm:pt modelId="{81104A9D-C46B-094B-86FD-6B02ECC8A87A}" type="pres">
      <dgm:prSet presAssocID="{70745524-0D49-D64E-A0FE-449BEC57641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70CEFA-DF74-7B4C-BFBE-4A50A9321566}" type="pres">
      <dgm:prSet presAssocID="{A8A0EC52-09B4-D547-9FDD-75AB8D726118}" presName="centerShape" presStyleLbl="node0" presStyleIdx="0" presStyleCnt="1" custScaleX="129515" custScaleY="100014"/>
      <dgm:spPr/>
      <dgm:t>
        <a:bodyPr/>
        <a:lstStyle/>
        <a:p>
          <a:endParaRPr lang="en-US"/>
        </a:p>
      </dgm:t>
    </dgm:pt>
    <dgm:pt modelId="{F1765960-81A3-7147-B005-0C7F6908BA84}" type="pres">
      <dgm:prSet presAssocID="{D9623E0E-4FC0-2145-A18F-26FA0478162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A9840C3A-72F4-2341-AF6E-B307FE95B8C0}" type="pres">
      <dgm:prSet presAssocID="{7C4BE837-B560-A24F-92D6-91A828040AC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86517B-3A38-C647-B6EC-E0FB90DF5B6B}" type="pres">
      <dgm:prSet presAssocID="{FB6098B9-486B-3242-A025-655154F85008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8729A646-4063-1943-AD80-83886538C05B}" type="pres">
      <dgm:prSet presAssocID="{B080D310-9319-B94F-89D6-18E98EC4E51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51FF0D-2B9C-EF48-90D1-943F591239CD}" type="pres">
      <dgm:prSet presAssocID="{82A650B5-51F1-DA4E-82A6-77B516816C23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2BADB769-DD15-2C41-84E6-23B81B562E22}" type="pres">
      <dgm:prSet presAssocID="{257FC625-7BE8-9640-95E0-910A720CBA9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F5AAA1-4688-40E6-872A-31CA96B18AC7}" type="presOf" srcId="{70745524-0D49-D64E-A0FE-449BEC576417}" destId="{81104A9D-C46B-094B-86FD-6B02ECC8A87A}" srcOrd="0" destOrd="0" presId="urn:microsoft.com/office/officeart/2005/8/layout/radial4"/>
    <dgm:cxn modelId="{465B1BAC-95E1-4365-AA84-3162166C465B}" type="presOf" srcId="{82A650B5-51F1-DA4E-82A6-77B516816C23}" destId="{0A51FF0D-2B9C-EF48-90D1-943F591239CD}" srcOrd="0" destOrd="0" presId="urn:microsoft.com/office/officeart/2005/8/layout/radial4"/>
    <dgm:cxn modelId="{44983A6A-0A61-974E-9F6B-EC7C20EBAC7C}" srcId="{A8A0EC52-09B4-D547-9FDD-75AB8D726118}" destId="{257FC625-7BE8-9640-95E0-910A720CBA97}" srcOrd="2" destOrd="0" parTransId="{82A650B5-51F1-DA4E-82A6-77B516816C23}" sibTransId="{A4B88201-6C9F-FD4F-B1D5-389D1B3DA12D}"/>
    <dgm:cxn modelId="{C54F900C-293D-48AD-8997-0A2B45253968}" type="presOf" srcId="{A8A0EC52-09B4-D547-9FDD-75AB8D726118}" destId="{1D70CEFA-DF74-7B4C-BFBE-4A50A9321566}" srcOrd="0" destOrd="0" presId="urn:microsoft.com/office/officeart/2005/8/layout/radial4"/>
    <dgm:cxn modelId="{5974D178-B28F-451E-ABE2-451243D81049}" type="presOf" srcId="{D9623E0E-4FC0-2145-A18F-26FA0478162C}" destId="{F1765960-81A3-7147-B005-0C7F6908BA84}" srcOrd="0" destOrd="0" presId="urn:microsoft.com/office/officeart/2005/8/layout/radial4"/>
    <dgm:cxn modelId="{F7B3DDD6-A3E3-CA43-B6D4-F8D87511C88E}" srcId="{70745524-0D49-D64E-A0FE-449BEC576417}" destId="{BC2B0FCC-834C-5147-8A9C-63036AA4B49A}" srcOrd="3" destOrd="0" parTransId="{A3B09A9D-6DDA-7D4D-862A-558B8423E0DE}" sibTransId="{3A1CA35C-ED6E-8249-AF32-BBB048A24B9C}"/>
    <dgm:cxn modelId="{FA4FA9C1-9AD0-DC4C-A252-A3C744B7F368}" srcId="{70745524-0D49-D64E-A0FE-449BEC576417}" destId="{2219BAFB-8A1D-A144-B87F-AB216B251510}" srcOrd="1" destOrd="0" parTransId="{9A3DDDEE-BD1F-F749-B006-C47022A2B398}" sibTransId="{D767D41E-62B8-9B45-9944-AF056EB6EF20}"/>
    <dgm:cxn modelId="{B59D2765-3749-4E2C-84F8-A413E4150276}" type="presOf" srcId="{B080D310-9319-B94F-89D6-18E98EC4E51A}" destId="{8729A646-4063-1943-AD80-83886538C05B}" srcOrd="0" destOrd="0" presId="urn:microsoft.com/office/officeart/2005/8/layout/radial4"/>
    <dgm:cxn modelId="{77B315AD-43B3-B741-BB11-85E6733C1BBE}" srcId="{A8A0EC52-09B4-D547-9FDD-75AB8D726118}" destId="{7C4BE837-B560-A24F-92D6-91A828040AC3}" srcOrd="0" destOrd="0" parTransId="{D9623E0E-4FC0-2145-A18F-26FA0478162C}" sibTransId="{1158B61C-47FE-6F4C-99B5-624215C9C00C}"/>
    <dgm:cxn modelId="{DFD21141-4489-47AA-9B85-BF50A2774AD6}" type="presOf" srcId="{257FC625-7BE8-9640-95E0-910A720CBA97}" destId="{2BADB769-DD15-2C41-84E6-23B81B562E22}" srcOrd="0" destOrd="0" presId="urn:microsoft.com/office/officeart/2005/8/layout/radial4"/>
    <dgm:cxn modelId="{6262898E-93BD-1042-AF9B-4AE6710911CE}" srcId="{A8A0EC52-09B4-D547-9FDD-75AB8D726118}" destId="{B080D310-9319-B94F-89D6-18E98EC4E51A}" srcOrd="1" destOrd="0" parTransId="{FB6098B9-486B-3242-A025-655154F85008}" sibTransId="{DC241FF1-8516-E444-938B-AF17C238F058}"/>
    <dgm:cxn modelId="{88EF7DF9-AF0B-4EB8-9E9E-57C941C726CF}" type="presOf" srcId="{FB6098B9-486B-3242-A025-655154F85008}" destId="{8F86517B-3A38-C647-B6EC-E0FB90DF5B6B}" srcOrd="0" destOrd="0" presId="urn:microsoft.com/office/officeart/2005/8/layout/radial4"/>
    <dgm:cxn modelId="{F94C5154-726F-3649-BA32-496810979E3A}" srcId="{70745524-0D49-D64E-A0FE-449BEC576417}" destId="{07A9E28B-75AF-D84D-820E-AEACF3842B46}" srcOrd="2" destOrd="0" parTransId="{22B94305-62EF-D14A-B44F-966F5981638D}" sibTransId="{DB08DBF4-AFB4-3344-BACB-0E93B561B93F}"/>
    <dgm:cxn modelId="{3980CD33-3001-314C-9860-4B31E2215910}" srcId="{70745524-0D49-D64E-A0FE-449BEC576417}" destId="{A8A0EC52-09B4-D547-9FDD-75AB8D726118}" srcOrd="0" destOrd="0" parTransId="{E51A0D75-701D-7A46-805E-7DE14CAB6809}" sibTransId="{EAB3141B-710D-DD45-8645-30A8FBFED6F2}"/>
    <dgm:cxn modelId="{2660DFEB-1AFB-4C7B-A031-B2585754BA4E}" type="presOf" srcId="{7C4BE837-B560-A24F-92D6-91A828040AC3}" destId="{A9840C3A-72F4-2341-AF6E-B307FE95B8C0}" srcOrd="0" destOrd="0" presId="urn:microsoft.com/office/officeart/2005/8/layout/radial4"/>
    <dgm:cxn modelId="{2E5C8A29-9A70-44E3-BB0A-CD7B407EA8DB}" type="presParOf" srcId="{81104A9D-C46B-094B-86FD-6B02ECC8A87A}" destId="{1D70CEFA-DF74-7B4C-BFBE-4A50A9321566}" srcOrd="0" destOrd="0" presId="urn:microsoft.com/office/officeart/2005/8/layout/radial4"/>
    <dgm:cxn modelId="{9C4C05D0-6615-469F-A291-70113EE8D55E}" type="presParOf" srcId="{81104A9D-C46B-094B-86FD-6B02ECC8A87A}" destId="{F1765960-81A3-7147-B005-0C7F6908BA84}" srcOrd="1" destOrd="0" presId="urn:microsoft.com/office/officeart/2005/8/layout/radial4"/>
    <dgm:cxn modelId="{1AC93B2E-5601-4965-A3CB-A2790E326A95}" type="presParOf" srcId="{81104A9D-C46B-094B-86FD-6B02ECC8A87A}" destId="{A9840C3A-72F4-2341-AF6E-B307FE95B8C0}" srcOrd="2" destOrd="0" presId="urn:microsoft.com/office/officeart/2005/8/layout/radial4"/>
    <dgm:cxn modelId="{937A760A-A606-40A7-BF37-407AAA02B656}" type="presParOf" srcId="{81104A9D-C46B-094B-86FD-6B02ECC8A87A}" destId="{8F86517B-3A38-C647-B6EC-E0FB90DF5B6B}" srcOrd="3" destOrd="0" presId="urn:microsoft.com/office/officeart/2005/8/layout/radial4"/>
    <dgm:cxn modelId="{A15DDFE7-1A62-45B6-A5E0-968E8AB9EE1F}" type="presParOf" srcId="{81104A9D-C46B-094B-86FD-6B02ECC8A87A}" destId="{8729A646-4063-1943-AD80-83886538C05B}" srcOrd="4" destOrd="0" presId="urn:microsoft.com/office/officeart/2005/8/layout/radial4"/>
    <dgm:cxn modelId="{478E18A3-6DE7-4D92-A355-89CD7FBAFD62}" type="presParOf" srcId="{81104A9D-C46B-094B-86FD-6B02ECC8A87A}" destId="{0A51FF0D-2B9C-EF48-90D1-943F591239CD}" srcOrd="5" destOrd="0" presId="urn:microsoft.com/office/officeart/2005/8/layout/radial4"/>
    <dgm:cxn modelId="{5C79D896-5C45-4CC8-906C-65695E837EE3}" type="presParOf" srcId="{81104A9D-C46B-094B-86FD-6B02ECC8A87A}" destId="{2BADB769-DD15-2C41-84E6-23B81B562E2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3428D-6720-0749-BD69-7C0FF1B214BD}">
      <dsp:nvSpPr>
        <dsp:cNvPr id="0" name=""/>
        <dsp:cNvSpPr/>
      </dsp:nvSpPr>
      <dsp:spPr>
        <a:xfrm>
          <a:off x="1676416" y="685796"/>
          <a:ext cx="4643396" cy="4643396"/>
        </a:xfrm>
        <a:prstGeom prst="blockArc">
          <a:avLst>
            <a:gd name="adj1" fmla="val 11880000"/>
            <a:gd name="adj2" fmla="val 16200000"/>
            <a:gd name="adj3" fmla="val 4632"/>
          </a:avLst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8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8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4708D9-D9A5-8945-A74F-10A60FDDA8AA}">
      <dsp:nvSpPr>
        <dsp:cNvPr id="0" name=""/>
        <dsp:cNvSpPr/>
      </dsp:nvSpPr>
      <dsp:spPr>
        <a:xfrm>
          <a:off x="1786200" y="691004"/>
          <a:ext cx="4643396" cy="4643396"/>
        </a:xfrm>
        <a:prstGeom prst="blockArc">
          <a:avLst>
            <a:gd name="adj1" fmla="val 7442376"/>
            <a:gd name="adj2" fmla="val 11874906"/>
            <a:gd name="adj3" fmla="val 4632"/>
          </a:avLst>
        </a:prstGeom>
        <a:gradFill rotWithShape="0">
          <a:gsLst>
            <a:gs pos="0">
              <a:schemeClr val="accent2">
                <a:hueOff val="-15122391"/>
                <a:satOff val="6577"/>
                <a:lumOff val="1912"/>
                <a:alphaOff val="0"/>
                <a:shade val="15000"/>
                <a:satMod val="180000"/>
              </a:schemeClr>
            </a:gs>
            <a:gs pos="50000">
              <a:schemeClr val="accent2">
                <a:hueOff val="-15122391"/>
                <a:satOff val="6577"/>
                <a:lumOff val="1912"/>
                <a:alphaOff val="0"/>
                <a:shade val="45000"/>
                <a:satMod val="170000"/>
              </a:schemeClr>
            </a:gs>
            <a:gs pos="70000">
              <a:schemeClr val="accent2">
                <a:hueOff val="-15122391"/>
                <a:satOff val="6577"/>
                <a:lumOff val="19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5122391"/>
                <a:satOff val="6577"/>
                <a:lumOff val="19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FEE59E-EE49-BB4C-9106-E257251F3D5B}">
      <dsp:nvSpPr>
        <dsp:cNvPr id="0" name=""/>
        <dsp:cNvSpPr/>
      </dsp:nvSpPr>
      <dsp:spPr>
        <a:xfrm>
          <a:off x="1752609" y="685822"/>
          <a:ext cx="4643396" cy="4643396"/>
        </a:xfrm>
        <a:prstGeom prst="blockArc">
          <a:avLst>
            <a:gd name="adj1" fmla="val 3245208"/>
            <a:gd name="adj2" fmla="val 7445569"/>
            <a:gd name="adj3" fmla="val 4632"/>
          </a:avLst>
        </a:prstGeom>
        <a:gradFill rotWithShape="0">
          <a:gsLst>
            <a:gs pos="0">
              <a:schemeClr val="accent2">
                <a:hueOff val="-10081594"/>
                <a:satOff val="4384"/>
                <a:lumOff val="1275"/>
                <a:alphaOff val="0"/>
                <a:shade val="15000"/>
                <a:satMod val="180000"/>
              </a:schemeClr>
            </a:gs>
            <a:gs pos="50000">
              <a:schemeClr val="accent2">
                <a:hueOff val="-10081594"/>
                <a:satOff val="4384"/>
                <a:lumOff val="1275"/>
                <a:alphaOff val="0"/>
                <a:shade val="45000"/>
                <a:satMod val="170000"/>
              </a:schemeClr>
            </a:gs>
            <a:gs pos="70000">
              <a:schemeClr val="accent2">
                <a:hueOff val="-10081594"/>
                <a:satOff val="4384"/>
                <a:lumOff val="127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0081594"/>
                <a:satOff val="4384"/>
                <a:lumOff val="127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F59250-B447-4C42-973A-B7F5900C1EAB}">
      <dsp:nvSpPr>
        <dsp:cNvPr id="0" name=""/>
        <dsp:cNvSpPr/>
      </dsp:nvSpPr>
      <dsp:spPr>
        <a:xfrm>
          <a:off x="1785164" y="694201"/>
          <a:ext cx="4643396" cy="4643396"/>
        </a:xfrm>
        <a:prstGeom prst="blockArc">
          <a:avLst>
            <a:gd name="adj1" fmla="val 20520000"/>
            <a:gd name="adj2" fmla="val 3240000"/>
            <a:gd name="adj3" fmla="val 4632"/>
          </a:avLst>
        </a:prstGeom>
        <a:gradFill rotWithShape="0">
          <a:gsLst>
            <a:gs pos="0">
              <a:schemeClr val="accent2">
                <a:hueOff val="-5040797"/>
                <a:satOff val="2192"/>
                <a:lumOff val="637"/>
                <a:alphaOff val="0"/>
                <a:shade val="15000"/>
                <a:satMod val="180000"/>
              </a:schemeClr>
            </a:gs>
            <a:gs pos="50000">
              <a:schemeClr val="accent2">
                <a:hueOff val="-5040797"/>
                <a:satOff val="2192"/>
                <a:lumOff val="637"/>
                <a:alphaOff val="0"/>
                <a:shade val="45000"/>
                <a:satMod val="170000"/>
              </a:schemeClr>
            </a:gs>
            <a:gs pos="70000">
              <a:schemeClr val="accent2">
                <a:hueOff val="-5040797"/>
                <a:satOff val="2192"/>
                <a:lumOff val="63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5040797"/>
                <a:satOff val="2192"/>
                <a:lumOff val="63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7DA15C-CEEE-9C46-9196-1004BDC74B93}">
      <dsp:nvSpPr>
        <dsp:cNvPr id="0" name=""/>
        <dsp:cNvSpPr/>
      </dsp:nvSpPr>
      <dsp:spPr>
        <a:xfrm>
          <a:off x="1785164" y="694201"/>
          <a:ext cx="4643396" cy="4643396"/>
        </a:xfrm>
        <a:prstGeom prst="blockArc">
          <a:avLst>
            <a:gd name="adj1" fmla="val 16200000"/>
            <a:gd name="adj2" fmla="val 20520000"/>
            <a:gd name="adj3" fmla="val 46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4B4ACA-91F5-5C4E-8DFC-D66CC19A5027}">
      <dsp:nvSpPr>
        <dsp:cNvPr id="0" name=""/>
        <dsp:cNvSpPr/>
      </dsp:nvSpPr>
      <dsp:spPr>
        <a:xfrm>
          <a:off x="3040040" y="1949077"/>
          <a:ext cx="2133643" cy="21336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Shapers of educational policy</a:t>
          </a:r>
          <a:endParaRPr lang="en-US" sz="2000" kern="1200" dirty="0"/>
        </a:p>
      </dsp:txBody>
      <dsp:txXfrm>
        <a:off x="3352505" y="2261542"/>
        <a:ext cx="1508713" cy="1508713"/>
      </dsp:txXfrm>
    </dsp:sp>
    <dsp:sp modelId="{DBE88C82-74C4-3A49-818B-C8E7B565617F}">
      <dsp:nvSpPr>
        <dsp:cNvPr id="0" name=""/>
        <dsp:cNvSpPr/>
      </dsp:nvSpPr>
      <dsp:spPr>
        <a:xfrm>
          <a:off x="3360087" y="1193"/>
          <a:ext cx="1493550" cy="14935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Societies</a:t>
          </a:r>
          <a:endParaRPr lang="en-US" sz="1200" kern="1200" dirty="0"/>
        </a:p>
      </dsp:txBody>
      <dsp:txXfrm>
        <a:off x="3578812" y="219918"/>
        <a:ext cx="1056100" cy="1056100"/>
      </dsp:txXfrm>
    </dsp:sp>
    <dsp:sp modelId="{7F5BAE82-E111-DB48-9E6A-45E961062932}">
      <dsp:nvSpPr>
        <dsp:cNvPr id="0" name=""/>
        <dsp:cNvSpPr/>
      </dsp:nvSpPr>
      <dsp:spPr>
        <a:xfrm>
          <a:off x="5517017" y="1568295"/>
          <a:ext cx="1493550" cy="1493550"/>
        </a:xfrm>
        <a:prstGeom prst="ellipse">
          <a:avLst/>
        </a:prstGeom>
        <a:gradFill rotWithShape="0">
          <a:gsLst>
            <a:gs pos="0">
              <a:schemeClr val="accent2">
                <a:hueOff val="-5040797"/>
                <a:satOff val="2192"/>
                <a:lumOff val="637"/>
                <a:alphaOff val="0"/>
                <a:shade val="15000"/>
                <a:satMod val="180000"/>
              </a:schemeClr>
            </a:gs>
            <a:gs pos="50000">
              <a:schemeClr val="accent2">
                <a:hueOff val="-5040797"/>
                <a:satOff val="2192"/>
                <a:lumOff val="637"/>
                <a:alphaOff val="0"/>
                <a:shade val="45000"/>
                <a:satMod val="170000"/>
              </a:schemeClr>
            </a:gs>
            <a:gs pos="70000">
              <a:schemeClr val="accent2">
                <a:hueOff val="-5040797"/>
                <a:satOff val="2192"/>
                <a:lumOff val="63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5040797"/>
                <a:satOff val="2192"/>
                <a:lumOff val="63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Work</a:t>
          </a:r>
          <a:endParaRPr lang="en-US" sz="1200" kern="1200" dirty="0"/>
        </a:p>
      </dsp:txBody>
      <dsp:txXfrm>
        <a:off x="5735742" y="1787020"/>
        <a:ext cx="1056100" cy="1056100"/>
      </dsp:txXfrm>
    </dsp:sp>
    <dsp:sp modelId="{F71CD29A-36ED-4F4E-9DBC-BAB3EE1F3ED9}">
      <dsp:nvSpPr>
        <dsp:cNvPr id="0" name=""/>
        <dsp:cNvSpPr/>
      </dsp:nvSpPr>
      <dsp:spPr>
        <a:xfrm>
          <a:off x="4693143" y="4103918"/>
          <a:ext cx="1493550" cy="1493550"/>
        </a:xfrm>
        <a:prstGeom prst="ellipse">
          <a:avLst/>
        </a:prstGeom>
        <a:gradFill rotWithShape="0">
          <a:gsLst>
            <a:gs pos="0">
              <a:schemeClr val="accent2">
                <a:hueOff val="-10081594"/>
                <a:satOff val="4384"/>
                <a:lumOff val="1275"/>
                <a:alphaOff val="0"/>
                <a:shade val="15000"/>
                <a:satMod val="180000"/>
              </a:schemeClr>
            </a:gs>
            <a:gs pos="50000">
              <a:schemeClr val="accent2">
                <a:hueOff val="-10081594"/>
                <a:satOff val="4384"/>
                <a:lumOff val="1275"/>
                <a:alphaOff val="0"/>
                <a:shade val="45000"/>
                <a:satMod val="170000"/>
              </a:schemeClr>
            </a:gs>
            <a:gs pos="70000">
              <a:schemeClr val="accent2">
                <a:hueOff val="-10081594"/>
                <a:satOff val="4384"/>
                <a:lumOff val="127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0081594"/>
                <a:satOff val="4384"/>
                <a:lumOff val="127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Families</a:t>
          </a:r>
          <a:endParaRPr lang="en-US" sz="1200" kern="1200" dirty="0"/>
        </a:p>
      </dsp:txBody>
      <dsp:txXfrm>
        <a:off x="4911868" y="4322643"/>
        <a:ext cx="1056100" cy="1056100"/>
      </dsp:txXfrm>
    </dsp:sp>
    <dsp:sp modelId="{FB6542DF-511D-A74D-B4ED-41D3013D24C2}">
      <dsp:nvSpPr>
        <dsp:cNvPr id="0" name=""/>
        <dsp:cNvSpPr/>
      </dsp:nvSpPr>
      <dsp:spPr>
        <a:xfrm>
          <a:off x="2091613" y="4145249"/>
          <a:ext cx="1493550" cy="1493550"/>
        </a:xfrm>
        <a:prstGeom prst="ellipse">
          <a:avLst/>
        </a:prstGeom>
        <a:gradFill rotWithShape="0">
          <a:gsLst>
            <a:gs pos="0">
              <a:schemeClr val="accent2">
                <a:hueOff val="-15122391"/>
                <a:satOff val="6577"/>
                <a:lumOff val="1912"/>
                <a:alphaOff val="0"/>
                <a:shade val="15000"/>
                <a:satMod val="180000"/>
              </a:schemeClr>
            </a:gs>
            <a:gs pos="50000">
              <a:schemeClr val="accent2">
                <a:hueOff val="-15122391"/>
                <a:satOff val="6577"/>
                <a:lumOff val="1912"/>
                <a:alphaOff val="0"/>
                <a:shade val="45000"/>
                <a:satMod val="170000"/>
              </a:schemeClr>
            </a:gs>
            <a:gs pos="70000">
              <a:schemeClr val="accent2">
                <a:hueOff val="-15122391"/>
                <a:satOff val="6577"/>
                <a:lumOff val="19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5122391"/>
                <a:satOff val="6577"/>
                <a:lumOff val="19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Connectivity</a:t>
          </a:r>
          <a:endParaRPr lang="en-US" sz="1200" kern="1200" dirty="0"/>
        </a:p>
      </dsp:txBody>
      <dsp:txXfrm>
        <a:off x="2310338" y="4363974"/>
        <a:ext cx="1056100" cy="1056100"/>
      </dsp:txXfrm>
    </dsp:sp>
    <dsp:sp modelId="{ECFF634A-7482-F44C-BD7B-390BDDB38075}">
      <dsp:nvSpPr>
        <dsp:cNvPr id="0" name=""/>
        <dsp:cNvSpPr/>
      </dsp:nvSpPr>
      <dsp:spPr>
        <a:xfrm>
          <a:off x="1203157" y="1568295"/>
          <a:ext cx="1493550" cy="1493550"/>
        </a:xfrm>
        <a:prstGeom prst="ellipse">
          <a:avLst/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8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8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Globalisation</a:t>
          </a:r>
          <a:endParaRPr lang="en-GB" sz="1200" kern="1200" dirty="0"/>
        </a:p>
      </dsp:txBody>
      <dsp:txXfrm>
        <a:off x="1421882" y="1787020"/>
        <a:ext cx="1056100" cy="1056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D896E-29D7-A84F-BE34-9983B2FE38F6}">
      <dsp:nvSpPr>
        <dsp:cNvPr id="0" name=""/>
        <dsp:cNvSpPr/>
      </dsp:nvSpPr>
      <dsp:spPr>
        <a:xfrm>
          <a:off x="865" y="507444"/>
          <a:ext cx="3148831" cy="1574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Teachers</a:t>
          </a:r>
          <a:endParaRPr lang="en-US" sz="5100" kern="1200" dirty="0"/>
        </a:p>
      </dsp:txBody>
      <dsp:txXfrm>
        <a:off x="46978" y="553557"/>
        <a:ext cx="3056605" cy="1482189"/>
      </dsp:txXfrm>
    </dsp:sp>
    <dsp:sp modelId="{16583C15-44E5-9741-84DB-CB4248DA433A}">
      <dsp:nvSpPr>
        <dsp:cNvPr id="0" name=""/>
        <dsp:cNvSpPr/>
      </dsp:nvSpPr>
      <dsp:spPr>
        <a:xfrm>
          <a:off x="315748" y="2081860"/>
          <a:ext cx="333851" cy="1244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4591"/>
              </a:lnTo>
              <a:lnTo>
                <a:pt x="333851" y="124459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B7C35-FA4A-C146-A273-6EA19A3E0A5E}">
      <dsp:nvSpPr>
        <dsp:cNvPr id="0" name=""/>
        <dsp:cNvSpPr/>
      </dsp:nvSpPr>
      <dsp:spPr>
        <a:xfrm>
          <a:off x="649599" y="2539243"/>
          <a:ext cx="2519064" cy="1574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Trusted </a:t>
          </a:r>
          <a:r>
            <a:rPr lang="en-US" sz="1600" kern="1200" smtClean="0"/>
            <a:t>and self</a:t>
          </a:r>
          <a:r>
            <a:rPr lang="en-US" sz="1600" kern="1200" dirty="0" smtClean="0"/>
            <a:t>-motivated professionals whose potential needs to be released </a:t>
          </a:r>
          <a:endParaRPr lang="en-US" sz="1600" kern="1200" dirty="0"/>
        </a:p>
      </dsp:txBody>
      <dsp:txXfrm>
        <a:off x="695712" y="2585356"/>
        <a:ext cx="2426838" cy="1482189"/>
      </dsp:txXfrm>
    </dsp:sp>
    <dsp:sp modelId="{529D4319-EA1A-494F-ACBE-8EBE7D3CAB0C}">
      <dsp:nvSpPr>
        <dsp:cNvPr id="0" name=""/>
        <dsp:cNvSpPr/>
      </dsp:nvSpPr>
      <dsp:spPr>
        <a:xfrm>
          <a:off x="315748" y="2081860"/>
          <a:ext cx="314883" cy="3148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8831"/>
              </a:lnTo>
              <a:lnTo>
                <a:pt x="314883" y="314883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62CFB3-0F95-8941-A681-5A17CEB3350B}">
      <dsp:nvSpPr>
        <dsp:cNvPr id="0" name=""/>
        <dsp:cNvSpPr/>
      </dsp:nvSpPr>
      <dsp:spPr>
        <a:xfrm>
          <a:off x="630631" y="4443483"/>
          <a:ext cx="2519064" cy="1574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Part of a basically competent but self-serving workforce motivated by extrinsic rewards and sanctions</a:t>
          </a:r>
          <a:endParaRPr lang="en-US" sz="1600" kern="1200" dirty="0"/>
        </a:p>
      </dsp:txBody>
      <dsp:txXfrm>
        <a:off x="676744" y="4489596"/>
        <a:ext cx="2426838" cy="1482189"/>
      </dsp:txXfrm>
    </dsp:sp>
    <dsp:sp modelId="{854E38E7-EE1C-FD44-BCE4-64442C8F6E44}">
      <dsp:nvSpPr>
        <dsp:cNvPr id="0" name=""/>
        <dsp:cNvSpPr/>
      </dsp:nvSpPr>
      <dsp:spPr>
        <a:xfrm>
          <a:off x="3936903" y="507444"/>
          <a:ext cx="3148831" cy="1574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/>
            <a:t>Schools</a:t>
          </a:r>
          <a:endParaRPr lang="en-US" sz="5100" kern="1200" dirty="0"/>
        </a:p>
      </dsp:txBody>
      <dsp:txXfrm>
        <a:off x="3983016" y="553557"/>
        <a:ext cx="3056605" cy="1482189"/>
      </dsp:txXfrm>
    </dsp:sp>
    <dsp:sp modelId="{13E6B71C-30AC-7A40-B2E8-C9E3451B2183}">
      <dsp:nvSpPr>
        <dsp:cNvPr id="0" name=""/>
        <dsp:cNvSpPr/>
      </dsp:nvSpPr>
      <dsp:spPr>
        <a:xfrm>
          <a:off x="4251786" y="2081860"/>
          <a:ext cx="314883" cy="1180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0811"/>
              </a:lnTo>
              <a:lnTo>
                <a:pt x="314883" y="118081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3D034-52D1-CF4F-B113-1AADC5B3C85C}">
      <dsp:nvSpPr>
        <dsp:cNvPr id="0" name=""/>
        <dsp:cNvSpPr/>
      </dsp:nvSpPr>
      <dsp:spPr>
        <a:xfrm>
          <a:off x="4566670" y="2475464"/>
          <a:ext cx="2519064" cy="1574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Good environments for learning needing greater freedom and better leadership</a:t>
          </a:r>
          <a:endParaRPr lang="en-US" sz="1600" kern="1200" dirty="0"/>
        </a:p>
      </dsp:txBody>
      <dsp:txXfrm>
        <a:off x="4612783" y="2521577"/>
        <a:ext cx="2426838" cy="1482189"/>
      </dsp:txXfrm>
    </dsp:sp>
    <dsp:sp modelId="{F1E6144E-3277-2F40-881B-62877E0233B9}">
      <dsp:nvSpPr>
        <dsp:cNvPr id="0" name=""/>
        <dsp:cNvSpPr/>
      </dsp:nvSpPr>
      <dsp:spPr>
        <a:xfrm>
          <a:off x="4251786" y="2081860"/>
          <a:ext cx="314883" cy="3148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8831"/>
              </a:lnTo>
              <a:lnTo>
                <a:pt x="314883" y="314883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F2890-4B37-BB45-8C7E-CA92EFC7DAA5}">
      <dsp:nvSpPr>
        <dsp:cNvPr id="0" name=""/>
        <dsp:cNvSpPr/>
      </dsp:nvSpPr>
      <dsp:spPr>
        <a:xfrm>
          <a:off x="4566670" y="4443483"/>
          <a:ext cx="2519064" cy="1574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Conservative </a:t>
          </a:r>
          <a:r>
            <a:rPr lang="en-US" sz="1600" kern="1200" dirty="0" err="1" smtClean="0"/>
            <a:t>organisations</a:t>
          </a:r>
          <a:r>
            <a:rPr lang="en-US" sz="1600" kern="1200" dirty="0" smtClean="0"/>
            <a:t> which are slow to respond and are in need of radical transformation</a:t>
          </a:r>
          <a:endParaRPr lang="en-US" sz="1600" kern="1200" dirty="0"/>
        </a:p>
      </dsp:txBody>
      <dsp:txXfrm>
        <a:off x="4612783" y="4489596"/>
        <a:ext cx="2426838" cy="1482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pPr>
              <a:defRPr/>
            </a:pPr>
            <a:fld id="{54D472F5-C46E-4108-A60F-2053D43E80BB}" type="datetimeFigureOut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pPr>
              <a:defRPr/>
            </a:pPr>
            <a:fld id="{7BDF8F7B-5B44-4C4B-A29D-3B4FB61CA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59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38455-7E96-4C85-833C-F58C8287745F}" type="datetimeFigureOut">
              <a:rPr lang="en-GB" smtClean="0"/>
              <a:pPr/>
              <a:t>28/05/2013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1350"/>
            <a:ext cx="5670550" cy="421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77482-D7AA-42A6-AB68-75396BBA20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77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69006E-17C8-48BD-9CDD-7F1F32B702C6}" type="datetimeFigureOut">
              <a:rPr lang="en-GB" smtClean="0"/>
              <a:pPr>
                <a:defRPr/>
              </a:pPr>
              <a:t>28/05/2013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FAA4EC5-EB5F-4182-B5AE-B524BD0BA7F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E73A03-54E2-46FC-AD64-AF158EA49E6D}" type="datetimeFigureOut">
              <a:rPr lang="en-GB" smtClean="0"/>
              <a:pPr>
                <a:defRPr/>
              </a:pPr>
              <a:t>28/05/2013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64732-D429-4838-B7CD-DEF80B396A8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926B9-2313-41FD-B902-21F39FA36F72}" type="datetimeFigureOut">
              <a:rPr lang="en-GB" smtClean="0"/>
              <a:pPr>
                <a:defRPr/>
              </a:pPr>
              <a:t>28/05/2013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B5B95-5369-4C9F-B1AD-95C9422D31A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044A78-8AA3-4BF0-8601-AEE27060F094}" type="datetimeFigureOut">
              <a:rPr lang="en-GB" smtClean="0"/>
              <a:pPr>
                <a:defRPr/>
              </a:pPr>
              <a:t>28/05/2013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AF7EB-1F95-4583-84E7-772915BC38C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D38422-566F-4614-855B-C3FE439004B5}" type="datetimeFigureOut">
              <a:rPr lang="en-GB" smtClean="0"/>
              <a:pPr>
                <a:defRPr/>
              </a:pPr>
              <a:t>28/05/2013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76F1C-26F8-47F6-8D7B-B3BEA9C87B4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2F1EA-BF4D-4AD1-9610-A2CA54EEAB0C}" type="datetimeFigureOut">
              <a:rPr lang="en-GB" smtClean="0"/>
              <a:pPr>
                <a:defRPr/>
              </a:pPr>
              <a:t>28/05/2013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C9ED9A-FE2C-42BF-B1ED-62552F45280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5AAEE9-1BE1-4143-95ED-7A2D500BD230}" type="datetimeFigureOut">
              <a:rPr lang="en-GB" smtClean="0"/>
              <a:pPr>
                <a:defRPr/>
              </a:pPr>
              <a:t>28/05/2013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012F81-E84F-436C-B07B-4C0E02F1554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EACA84-3456-4501-9F46-1773F7B579CA}" type="datetimeFigureOut">
              <a:rPr lang="en-GB" smtClean="0"/>
              <a:pPr>
                <a:defRPr/>
              </a:pPr>
              <a:t>28/05/2013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C848E-EDCD-4E29-931A-81589F4025A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34E09D-F406-43BC-AB0D-7FA57A07334C}" type="datetimeFigureOut">
              <a:rPr lang="en-GB" smtClean="0"/>
              <a:pPr>
                <a:defRPr/>
              </a:pPr>
              <a:t>28/05/2013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53F48-549B-481B-A21B-C8EF731AA19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98E97DA3-D31E-4F76-919E-240623642658}" type="datetimeFigureOut">
              <a:rPr lang="en-GB" smtClean="0"/>
              <a:pPr>
                <a:defRPr/>
              </a:pPr>
              <a:t>28/05/2013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987B7-B4C2-446E-AD21-8D29622809F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GB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6FC7F4E-07B7-4309-BA84-63D9B7A504AF}" type="datetimeFigureOut">
              <a:rPr lang="en-GB" smtClean="0"/>
              <a:pPr>
                <a:defRPr/>
              </a:pPr>
              <a:t>28/05/2013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BEF9A8-B599-41BE-8CFE-65170C4BBB2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7285AB-D220-4676-9CBA-5E689CD81CDB}" type="datetimeFigureOut">
              <a:rPr lang="en-GB" smtClean="0"/>
              <a:pPr>
                <a:defRPr/>
              </a:pPr>
              <a:t>28/05/2013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3320F0F-8DEF-4983-917E-BD2499952A3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5047560"/>
          </a:xfrm>
        </p:spPr>
        <p:txBody>
          <a:bodyPr anchor="ctr">
            <a:noAutofit/>
          </a:bodyPr>
          <a:lstStyle/>
          <a:p>
            <a:pPr algn="l"/>
            <a:r>
              <a:rPr lang="en-GB" sz="3200" dirty="0" smtClean="0">
                <a:solidFill>
                  <a:srgbClr val="C00000"/>
                </a:solidFill>
              </a:rPr>
              <a:t>TEAN CONFERENCE</a:t>
            </a:r>
            <a:br>
              <a:rPr lang="en-GB" sz="3200" dirty="0" smtClean="0">
                <a:solidFill>
                  <a:srgbClr val="C00000"/>
                </a:solidFill>
              </a:rPr>
            </a:br>
            <a:r>
              <a:rPr lang="en-GB" sz="3200" dirty="0" smtClean="0">
                <a:solidFill>
                  <a:srgbClr val="C00000"/>
                </a:solidFill>
              </a:rPr>
              <a:t/>
            </a:r>
            <a:br>
              <a:rPr lang="en-GB" sz="3200" dirty="0" smtClean="0">
                <a:solidFill>
                  <a:srgbClr val="C00000"/>
                </a:solidFill>
              </a:rPr>
            </a:br>
            <a:r>
              <a:rPr lang="en-GB" sz="3200" dirty="0" smtClean="0">
                <a:solidFill>
                  <a:srgbClr val="C00000"/>
                </a:solidFill>
              </a:rPr>
              <a:t>Teaching isn’t rocket science – it’s much more complex than that</a:t>
            </a:r>
            <a:r>
              <a:rPr lang="en-GB" sz="3200" dirty="0" smtClean="0"/>
              <a:t/>
            </a:r>
            <a:br>
              <a:rPr lang="en-GB" sz="3200" dirty="0" smtClean="0"/>
            </a:b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4419600"/>
            <a:ext cx="7772400" cy="2317985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2"/>
                </a:solidFill>
              </a:rPr>
              <a:t>Graham Donaldson			</a:t>
            </a:r>
            <a:r>
              <a:rPr lang="en-US" sz="2400" dirty="0" smtClean="0"/>
              <a:t>Birmingham</a:t>
            </a:r>
            <a:r>
              <a:rPr lang="en-US" sz="2400" dirty="0" smtClean="0">
                <a:solidFill>
                  <a:schemeClr val="tx2"/>
                </a:solidFill>
              </a:rPr>
              <a:t> 						2013</a:t>
            </a:r>
            <a:br>
              <a:rPr lang="en-US" sz="2400" dirty="0" smtClean="0">
                <a:solidFill>
                  <a:schemeClr val="tx2"/>
                </a:solidFill>
              </a:rPr>
            </a:br>
            <a:endParaRPr lang="en-US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8316915" y="1804989"/>
            <a:ext cx="827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spcBef>
                <a:spcPts val="1000"/>
              </a:spcBef>
              <a:spcAft>
                <a:spcPts val="1000"/>
              </a:spcAft>
              <a:buFont typeface="Arial" charset="0"/>
              <a:buChar char="•"/>
            </a:pPr>
            <a:endParaRPr lang="en-GB" sz="2000">
              <a:latin typeface="Calibri" pitchFamily="34" charset="0"/>
            </a:endParaRPr>
          </a:p>
        </p:txBody>
      </p:sp>
      <p:sp>
        <p:nvSpPr>
          <p:cNvPr id="16387" name="Rectangle 5"/>
          <p:cNvSpPr>
            <a:spLocks noGrp="1"/>
          </p:cNvSpPr>
          <p:nvPr>
            <p:ph type="title"/>
          </p:nvPr>
        </p:nvSpPr>
        <p:spPr>
          <a:xfrm>
            <a:off x="533400" y="404664"/>
            <a:ext cx="8042276" cy="1001888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GB" sz="3200" b="1" i="1" dirty="0" smtClean="0">
                <a:solidFill>
                  <a:srgbClr val="FF0000"/>
                </a:solidFill>
              </a:rPr>
              <a:t/>
            </a:r>
            <a:br>
              <a:rPr lang="en-GB" sz="3200" b="1" i="1" dirty="0" smtClean="0">
                <a:solidFill>
                  <a:srgbClr val="FF0000"/>
                </a:solidFill>
              </a:rPr>
            </a:br>
            <a:r>
              <a:rPr lang="en-GB" sz="4000" dirty="0" smtClean="0">
                <a:solidFill>
                  <a:srgbClr val="DA1F28"/>
                </a:solidFill>
              </a:rPr>
              <a:t>Policy Trends 4: </a:t>
            </a:r>
            <a:br>
              <a:rPr lang="en-GB" sz="4000" dirty="0" smtClean="0">
                <a:solidFill>
                  <a:srgbClr val="DA1F28"/>
                </a:solidFill>
              </a:rPr>
            </a:br>
            <a:r>
              <a:rPr lang="en-GB" sz="4000" dirty="0" smtClean="0">
                <a:solidFill>
                  <a:srgbClr val="DA1F28"/>
                </a:solidFill>
              </a:rPr>
              <a:t>Deep and sustained e</a:t>
            </a:r>
            <a:r>
              <a:rPr lang="en-GB" sz="4000" b="1" dirty="0" smtClean="0">
                <a:solidFill>
                  <a:srgbClr val="DA1F28"/>
                </a:solidFill>
              </a:rPr>
              <a:t>ducational </a:t>
            </a:r>
            <a:r>
              <a:rPr lang="en-GB" sz="4000" dirty="0" smtClean="0">
                <a:solidFill>
                  <a:srgbClr val="DA1F28"/>
                </a:solidFill>
              </a:rPr>
              <a:t>c</a:t>
            </a:r>
            <a:r>
              <a:rPr lang="en-GB" sz="4000" b="1" dirty="0" smtClean="0">
                <a:solidFill>
                  <a:srgbClr val="DA1F28"/>
                </a:solidFill>
              </a:rPr>
              <a:t>hange </a:t>
            </a:r>
            <a:r>
              <a:rPr lang="en-GB" sz="4000" dirty="0" smtClean="0">
                <a:solidFill>
                  <a:srgbClr val="DA1F28"/>
                </a:solidFill>
              </a:rPr>
              <a:t>d</a:t>
            </a:r>
            <a:r>
              <a:rPr lang="en-GB" sz="4000" b="1" dirty="0" smtClean="0">
                <a:solidFill>
                  <a:srgbClr val="DA1F28"/>
                </a:solidFill>
              </a:rPr>
              <a:t>epends on teachers</a:t>
            </a:r>
          </a:p>
        </p:txBody>
      </p:sp>
      <p:sp>
        <p:nvSpPr>
          <p:cNvPr id="16388" name="Rectangle 6"/>
          <p:cNvSpPr>
            <a:spLocks noGrp="1"/>
          </p:cNvSpPr>
          <p:nvPr>
            <p:ph type="body" orient="vert" idx="1"/>
          </p:nvPr>
        </p:nvSpPr>
        <p:spPr>
          <a:xfrm rot="16200000">
            <a:off x="-961962" y="3628964"/>
            <a:ext cx="10972801" cy="767727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800"/>
              </a:spcAft>
              <a:buFont typeface="Arial" charset="0"/>
              <a:buNone/>
            </a:pPr>
            <a:r>
              <a:rPr lang="en-GB" sz="2400" dirty="0" smtClean="0">
                <a:solidFill>
                  <a:schemeClr val="accent4"/>
                </a:solidFill>
              </a:rPr>
              <a:t>If…</a:t>
            </a:r>
            <a:r>
              <a:rPr lang="en-GB" sz="2400" dirty="0" smtClean="0">
                <a:solidFill>
                  <a:srgbClr val="464646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Aft>
                <a:spcPts val="800"/>
              </a:spcAft>
              <a:buFont typeface="Arial" charset="0"/>
              <a:buNone/>
            </a:pPr>
            <a:r>
              <a:rPr lang="en-GB" dirty="0" smtClean="0">
                <a:solidFill>
                  <a:srgbClr val="464646"/>
                </a:solidFill>
              </a:rPr>
              <a:t>	</a:t>
            </a:r>
            <a:r>
              <a:rPr lang="en-GB" sz="2400" dirty="0" smtClean="0">
                <a:solidFill>
                  <a:srgbClr val="464646"/>
                </a:solidFill>
              </a:rPr>
              <a:t>“the q</a:t>
            </a:r>
            <a:r>
              <a:rPr lang="en-GB" sz="2400" dirty="0" smtClean="0">
                <a:solidFill>
                  <a:schemeClr val="tx2"/>
                </a:solidFill>
              </a:rPr>
              <a:t>uality of education cannot exceed the quality of its teachers” (McKinsey 2007)</a:t>
            </a:r>
          </a:p>
          <a:p>
            <a:pPr eaLnBrk="1" hangingPunct="1">
              <a:lnSpc>
                <a:spcPct val="90000"/>
              </a:lnSpc>
              <a:spcAft>
                <a:spcPts val="800"/>
              </a:spcAft>
              <a:buFont typeface="Arial" charset="0"/>
              <a:buNone/>
            </a:pPr>
            <a:r>
              <a:rPr lang="en-GB" sz="2400" dirty="0" smtClean="0">
                <a:solidFill>
                  <a:srgbClr val="39639D"/>
                </a:solidFill>
              </a:rPr>
              <a:t>Then…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Aft>
                <a:spcPts val="800"/>
              </a:spcAft>
              <a:buFont typeface="Arial" charset="0"/>
              <a:buNone/>
            </a:pPr>
            <a:r>
              <a:rPr lang="en-GB" dirty="0" smtClean="0">
                <a:solidFill>
                  <a:schemeClr val="tx2"/>
                </a:solidFill>
              </a:rPr>
              <a:t>	deep and sustained educational change will to a significant extent depend on the extent to which teachers are engaged in the change process and have the necessary capacity to make it happen.</a:t>
            </a:r>
            <a:r>
              <a:rPr lang="en-GB" sz="2400" dirty="0" smtClean="0">
                <a:solidFill>
                  <a:schemeClr val="tx2"/>
                </a:solidFill>
              </a:rPr>
              <a:t> </a:t>
            </a:r>
            <a:endParaRPr lang="en-GB" sz="2400" dirty="0" smtClean="0">
              <a:solidFill>
                <a:srgbClr val="464646"/>
              </a:solidFill>
            </a:endParaRPr>
          </a:p>
          <a:p>
            <a:pPr algn="ctr" eaLnBrk="1" hangingPunct="1">
              <a:lnSpc>
                <a:spcPct val="90000"/>
              </a:lnSpc>
              <a:spcAft>
                <a:spcPts val="800"/>
              </a:spcAft>
              <a:buFont typeface="Arial" charset="0"/>
              <a:buNone/>
            </a:pPr>
            <a:endParaRPr lang="en-GB" sz="2800" b="1" dirty="0" smtClean="0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42276" cy="94516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</a:rPr>
              <a:t>The Policy Dilemma</a:t>
            </a:r>
            <a:endParaRPr lang="en-GB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447800"/>
          <a:ext cx="7620000" cy="398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42276" cy="133695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Influences on Teaching and Learning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47664" y="1439333"/>
          <a:ext cx="6096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33800" y="3352800"/>
            <a:ext cx="2018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Teaching and</a:t>
            </a:r>
          </a:p>
          <a:p>
            <a:r>
              <a:rPr lang="en-US" sz="2400" dirty="0" smtClean="0">
                <a:solidFill>
                  <a:schemeClr val="accent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Learning</a:t>
            </a:r>
            <a:endParaRPr lang="en-US" sz="2400" dirty="0">
              <a:solidFill>
                <a:schemeClr val="accent4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70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37112"/>
            <a:ext cx="8042276" cy="1336956"/>
          </a:xfrm>
        </p:spPr>
        <p:txBody>
          <a:bodyPr/>
          <a:lstStyle/>
          <a:p>
            <a:r>
              <a:rPr lang="en-GB" sz="3600" dirty="0" smtClean="0">
                <a:solidFill>
                  <a:srgbClr val="C00000"/>
                </a:solidFill>
              </a:rPr>
              <a:t>William ‘Embedded Formative Assessment (2011)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8042276" cy="2952328"/>
          </a:xfrm>
        </p:spPr>
        <p:txBody>
          <a:bodyPr/>
          <a:lstStyle/>
          <a:p>
            <a:pPr algn="just">
              <a:buNone/>
            </a:pPr>
            <a:r>
              <a:rPr lang="en-GB" b="1" dirty="0" smtClean="0">
                <a:solidFill>
                  <a:schemeClr val="tx2"/>
                </a:solidFill>
              </a:rPr>
              <a:t>   “We now know that the teacher is the most powerful influence on how much a student learns and that teachers can continue to make significant improvements in their practice throughout their entire careers”</a:t>
            </a:r>
          </a:p>
          <a:p>
            <a:pPr algn="just">
              <a:buNone/>
            </a:pPr>
            <a:endParaRPr lang="en-GB" dirty="0" smtClean="0"/>
          </a:p>
          <a:p>
            <a:pPr algn="just">
              <a:buNone/>
            </a:pP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5400" y="5706533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Hattie ‘Visible Learning ’ 2009 </a:t>
            </a:r>
            <a:r>
              <a:rPr lang="en-US" sz="2000" dirty="0" err="1" smtClean="0">
                <a:solidFill>
                  <a:schemeClr val="tx2"/>
                </a:solidFill>
              </a:rPr>
              <a:t>Routledge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Teachers and change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29762147"/>
              </p:ext>
            </p:extLst>
          </p:nvPr>
        </p:nvGraphicFramePr>
        <p:xfrm>
          <a:off x="1206500" y="999067"/>
          <a:ext cx="6096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20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8316915" y="1879997"/>
            <a:ext cx="8270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spcBef>
                <a:spcPts val="1000"/>
              </a:spcBef>
              <a:spcAft>
                <a:spcPts val="1000"/>
              </a:spcAft>
              <a:buFont typeface="Arial" charset="0"/>
              <a:buChar char="•"/>
            </a:pPr>
            <a:endParaRPr lang="en-GB" sz="2000">
              <a:latin typeface="Calibri" pitchFamily="34" charset="0"/>
            </a:endParaRPr>
          </a:p>
        </p:txBody>
      </p:sp>
      <p:sp>
        <p:nvSpPr>
          <p:cNvPr id="15363" name="Rectangle 5"/>
          <p:cNvSpPr>
            <a:spLocks noGrp="1"/>
          </p:cNvSpPr>
          <p:nvPr>
            <p:ph type="title" idx="4294967295"/>
          </p:nvPr>
        </p:nvSpPr>
        <p:spPr>
          <a:xfrm>
            <a:off x="396240" y="209552"/>
            <a:ext cx="5267325" cy="2330449"/>
          </a:xfrm>
        </p:spPr>
        <p:txBody>
          <a:bodyPr>
            <a:normAutofit/>
          </a:bodyPr>
          <a:lstStyle/>
          <a:p>
            <a:pPr eaLnBrk="1" hangingPunct="1"/>
            <a:r>
              <a:rPr lang="en-GB" sz="4000" b="1" dirty="0" smtClean="0">
                <a:solidFill>
                  <a:schemeClr val="accent2"/>
                </a:solidFill>
              </a:rPr>
              <a:t>And much teacher knowledge is</a:t>
            </a:r>
            <a:r>
              <a:rPr lang="en-GB" sz="3200" b="1" i="1" dirty="0" smtClean="0">
                <a:solidFill>
                  <a:srgbClr val="FF0000"/>
                </a:solidFill>
              </a:rPr>
              <a:t/>
            </a:r>
            <a:br>
              <a:rPr lang="en-GB" sz="3200" b="1" i="1" dirty="0" smtClean="0">
                <a:solidFill>
                  <a:srgbClr val="FF0000"/>
                </a:solidFill>
              </a:rPr>
            </a:br>
            <a:endParaRPr lang="en-GB" sz="30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0" y="1286935"/>
          <a:ext cx="8660328" cy="5401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30500" y="5826893"/>
            <a:ext cx="5864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 err="1" smtClean="0">
                <a:solidFill>
                  <a:schemeClr val="tx2"/>
                </a:solidFill>
              </a:rPr>
              <a:t>Wikman</a:t>
            </a:r>
            <a:r>
              <a:rPr lang="en-US" b="1" dirty="0" smtClean="0">
                <a:solidFill>
                  <a:schemeClr val="tx2"/>
                </a:solidFill>
              </a:rPr>
              <a:t> ‘Teacher Education Policy in Europe’ 2010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C00000"/>
                </a:solidFill>
              </a:rPr>
              <a:t>W</a:t>
            </a:r>
            <a:r>
              <a:rPr lang="en-GB" sz="3600" b="1" dirty="0" smtClean="0">
                <a:solidFill>
                  <a:srgbClr val="C00000"/>
                </a:solidFill>
              </a:rPr>
              <a:t>e need teachers who -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9654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GB" sz="2800" dirty="0" smtClean="0">
                <a:solidFill>
                  <a:schemeClr val="tx2"/>
                </a:solidFill>
              </a:rPr>
              <a:t>have</a:t>
            </a:r>
            <a:r>
              <a:rPr lang="en-GB" sz="2800" b="1" dirty="0" smtClean="0">
                <a:solidFill>
                  <a:schemeClr val="tx2"/>
                </a:solidFill>
              </a:rPr>
              <a:t> high-levels of expertise – </a:t>
            </a:r>
            <a:r>
              <a:rPr lang="en-GB" sz="2800" dirty="0" smtClean="0">
                <a:solidFill>
                  <a:schemeClr val="tx2"/>
                </a:solidFill>
              </a:rPr>
              <a:t>subject, pedagogy and theory</a:t>
            </a:r>
          </a:p>
          <a:p>
            <a:pPr>
              <a:lnSpc>
                <a:spcPct val="120000"/>
              </a:lnSpc>
              <a:defRPr/>
            </a:pPr>
            <a:r>
              <a:rPr lang="en-GB" sz="2800" dirty="0" smtClean="0">
                <a:solidFill>
                  <a:schemeClr val="tx2"/>
                </a:solidFill>
              </a:rPr>
              <a:t>have</a:t>
            </a:r>
            <a:r>
              <a:rPr lang="en-GB" sz="2800" b="1" dirty="0" smtClean="0">
                <a:solidFill>
                  <a:schemeClr val="tx2"/>
                </a:solidFill>
              </a:rPr>
              <a:t> secure values – </a:t>
            </a:r>
            <a:r>
              <a:rPr lang="en-GB" sz="2800" dirty="0" smtClean="0">
                <a:solidFill>
                  <a:schemeClr val="tx2"/>
                </a:solidFill>
              </a:rPr>
              <a:t>personal and professional accountability for the wellbeing of all young people</a:t>
            </a:r>
          </a:p>
          <a:p>
            <a:pPr>
              <a:lnSpc>
                <a:spcPct val="120000"/>
              </a:lnSpc>
              <a:defRPr/>
            </a:pPr>
            <a:r>
              <a:rPr lang="en-GB" sz="2800" dirty="0">
                <a:solidFill>
                  <a:schemeClr val="tx2"/>
                </a:solidFill>
              </a:rPr>
              <a:t>a</a:t>
            </a:r>
            <a:r>
              <a:rPr lang="en-GB" sz="2800" dirty="0" smtClean="0">
                <a:solidFill>
                  <a:schemeClr val="tx2"/>
                </a:solidFill>
              </a:rPr>
              <a:t>sk </a:t>
            </a:r>
            <a:r>
              <a:rPr lang="en-GB" sz="2800" b="1" dirty="0" smtClean="0">
                <a:solidFill>
                  <a:schemeClr val="tx2"/>
                </a:solidFill>
              </a:rPr>
              <a:t>hard questions </a:t>
            </a:r>
            <a:r>
              <a:rPr lang="en-GB" sz="2800" dirty="0" smtClean="0">
                <a:solidFill>
                  <a:schemeClr val="tx2"/>
                </a:solidFill>
              </a:rPr>
              <a:t>of themselves and others</a:t>
            </a:r>
          </a:p>
          <a:p>
            <a:pPr>
              <a:lnSpc>
                <a:spcPct val="120000"/>
              </a:lnSpc>
              <a:defRPr/>
            </a:pPr>
            <a:r>
              <a:rPr lang="en-GB" sz="2800" dirty="0" smtClean="0">
                <a:solidFill>
                  <a:schemeClr val="tx2"/>
                </a:solidFill>
              </a:rPr>
              <a:t> </a:t>
            </a:r>
            <a:r>
              <a:rPr lang="en-GB" sz="2800" b="1" dirty="0" smtClean="0">
                <a:solidFill>
                  <a:schemeClr val="tx2"/>
                </a:solidFill>
              </a:rPr>
              <a:t>take prime responsibility </a:t>
            </a:r>
            <a:r>
              <a:rPr lang="en-GB" sz="2800" dirty="0" smtClean="0">
                <a:solidFill>
                  <a:schemeClr val="tx2"/>
                </a:solidFill>
              </a:rPr>
              <a:t>for their own development </a:t>
            </a:r>
          </a:p>
          <a:p>
            <a:pPr>
              <a:lnSpc>
                <a:spcPct val="120000"/>
              </a:lnSpc>
              <a:defRPr/>
            </a:pPr>
            <a:r>
              <a:rPr lang="en-GB" sz="2800" dirty="0" smtClean="0">
                <a:solidFill>
                  <a:schemeClr val="tx2"/>
                </a:solidFill>
              </a:rPr>
              <a:t>see</a:t>
            </a:r>
            <a:r>
              <a:rPr lang="en-GB" sz="2800" b="1" dirty="0" smtClean="0">
                <a:solidFill>
                  <a:schemeClr val="tx2"/>
                </a:solidFill>
              </a:rPr>
              <a:t> professional learning as an integral part of educational change</a:t>
            </a:r>
            <a:endParaRPr lang="en-GB" sz="28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en-GB" sz="2800" dirty="0" smtClean="0">
                <a:solidFill>
                  <a:schemeClr val="tx2"/>
                </a:solidFill>
              </a:rPr>
              <a:t>engage in </a:t>
            </a:r>
            <a:r>
              <a:rPr lang="en-GB" sz="2800" b="1" dirty="0" smtClean="0">
                <a:solidFill>
                  <a:schemeClr val="tx2"/>
                </a:solidFill>
              </a:rPr>
              <a:t>well-planned and well-researched </a:t>
            </a:r>
            <a:r>
              <a:rPr lang="en-GB" sz="2800" dirty="0" smtClean="0">
                <a:solidFill>
                  <a:schemeClr val="tx2"/>
                </a:solidFill>
              </a:rPr>
              <a:t>innovation</a:t>
            </a:r>
          </a:p>
          <a:p>
            <a:pPr>
              <a:lnSpc>
                <a:spcPct val="120000"/>
              </a:lnSpc>
              <a:defRPr/>
            </a:pPr>
            <a:r>
              <a:rPr lang="en-GB" sz="2800" dirty="0">
                <a:solidFill>
                  <a:schemeClr val="tx2"/>
                </a:solidFill>
              </a:rPr>
              <a:t>a</a:t>
            </a:r>
            <a:r>
              <a:rPr lang="en-GB" sz="2800" dirty="0" smtClean="0">
                <a:solidFill>
                  <a:schemeClr val="tx2"/>
                </a:solidFill>
              </a:rPr>
              <a:t>re </a:t>
            </a:r>
            <a:r>
              <a:rPr lang="en-GB" sz="2800" b="1" dirty="0" smtClean="0">
                <a:solidFill>
                  <a:schemeClr val="tx2"/>
                </a:solidFill>
              </a:rPr>
              <a:t>outward-looking </a:t>
            </a:r>
            <a:r>
              <a:rPr lang="en-GB" sz="2800" dirty="0" smtClean="0">
                <a:solidFill>
                  <a:schemeClr val="tx2"/>
                </a:solidFill>
              </a:rPr>
              <a:t>and seek </a:t>
            </a:r>
            <a:r>
              <a:rPr lang="en-GB" sz="2800" b="1" dirty="0" smtClean="0">
                <a:solidFill>
                  <a:schemeClr val="tx2"/>
                </a:solidFill>
              </a:rPr>
              <a:t>partnerships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				AND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tx2"/>
                </a:solidFill>
              </a:rPr>
              <a:t>See themselves </a:t>
            </a:r>
            <a:r>
              <a:rPr lang="en-US" dirty="0" smtClean="0">
                <a:solidFill>
                  <a:schemeClr val="tx2"/>
                </a:solidFill>
              </a:rPr>
              <a:t>as having these values and capacities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AND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2"/>
                </a:solidFill>
              </a:rPr>
              <a:t>Are seen by others </a:t>
            </a:r>
            <a:r>
              <a:rPr lang="en-US" dirty="0" smtClean="0">
                <a:solidFill>
                  <a:schemeClr val="tx2"/>
                </a:solidFill>
              </a:rPr>
              <a:t>to have these values and capacities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AND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Are </a:t>
            </a:r>
            <a:r>
              <a:rPr lang="en-US" b="1" dirty="0" smtClean="0">
                <a:solidFill>
                  <a:schemeClr val="tx2"/>
                </a:solidFill>
              </a:rPr>
              <a:t>supported by policy </a:t>
            </a:r>
            <a:r>
              <a:rPr lang="en-US" dirty="0" smtClean="0">
                <a:solidFill>
                  <a:schemeClr val="tx2"/>
                </a:solidFill>
              </a:rPr>
              <a:t>which values these qualities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56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078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….so need to examine approaches to and relationships between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8316913" y="2096021"/>
            <a:ext cx="827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spcBef>
                <a:spcPts val="1000"/>
              </a:spcBef>
              <a:spcAft>
                <a:spcPts val="1000"/>
              </a:spcAft>
              <a:buFont typeface="Arial" charset="0"/>
              <a:buChar char="•"/>
            </a:pPr>
            <a:endParaRPr lang="en-GB" sz="2000">
              <a:latin typeface="Calibri" pitchFamily="34" charset="0"/>
            </a:endParaRPr>
          </a:p>
        </p:txBody>
      </p:sp>
      <p:sp>
        <p:nvSpPr>
          <p:cNvPr id="13315" name="Rectangle 5"/>
          <p:cNvSpPr>
            <a:spLocks noGrp="1"/>
          </p:cNvSpPr>
          <p:nvPr>
            <p:ph type="title" idx="4294967295"/>
          </p:nvPr>
        </p:nvSpPr>
        <p:spPr>
          <a:xfrm>
            <a:off x="611560" y="0"/>
            <a:ext cx="792088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b="1" dirty="0" smtClean="0">
                <a:solidFill>
                  <a:srgbClr val="C00000"/>
                </a:solidFill>
              </a:rPr>
              <a:t>Teaching Scotland’s Future Agenda</a:t>
            </a:r>
          </a:p>
        </p:txBody>
      </p:sp>
      <p:sp>
        <p:nvSpPr>
          <p:cNvPr id="13316" name="Rectangle 6"/>
          <p:cNvSpPr>
            <a:spLocks noGrp="1"/>
          </p:cNvSpPr>
          <p:nvPr>
            <p:ph type="body" idx="4294967295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GB" sz="2800" b="1" dirty="0" smtClean="0">
                <a:solidFill>
                  <a:schemeClr val="tx2"/>
                </a:solidFill>
              </a:rPr>
              <a:t>Select and develop </a:t>
            </a:r>
            <a:r>
              <a:rPr lang="en-GB" sz="2800" dirty="0" smtClean="0">
                <a:solidFill>
                  <a:schemeClr val="tx2"/>
                </a:solidFill>
              </a:rPr>
              <a:t>high quality people</a:t>
            </a:r>
          </a:p>
          <a:p>
            <a:pPr>
              <a:lnSpc>
                <a:spcPct val="9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tx2"/>
                </a:solidFill>
              </a:rPr>
              <a:t>High quality </a:t>
            </a:r>
            <a:r>
              <a:rPr lang="en-GB" sz="2800" b="1" dirty="0" smtClean="0">
                <a:solidFill>
                  <a:schemeClr val="tx2"/>
                </a:solidFill>
              </a:rPr>
              <a:t>early phase</a:t>
            </a:r>
          </a:p>
          <a:p>
            <a:pPr>
              <a:lnSpc>
                <a:spcPct val="90000"/>
              </a:lnSpc>
              <a:spcAft>
                <a:spcPts val="800"/>
              </a:spcAft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tx2"/>
                </a:solidFill>
              </a:rPr>
              <a:t>A </a:t>
            </a:r>
            <a:r>
              <a:rPr lang="en-GB" sz="2800" b="1" dirty="0" smtClean="0">
                <a:solidFill>
                  <a:schemeClr val="tx2"/>
                </a:solidFill>
              </a:rPr>
              <a:t>continuum </a:t>
            </a:r>
            <a:r>
              <a:rPr lang="en-GB" sz="2800" dirty="0" smtClean="0">
                <a:solidFill>
                  <a:schemeClr val="tx2"/>
                </a:solidFill>
              </a:rPr>
              <a:t>of teacher learning - framework of standards</a:t>
            </a:r>
          </a:p>
          <a:p>
            <a:pPr>
              <a:lnSpc>
                <a:spcPct val="90000"/>
              </a:lnSpc>
              <a:spcAft>
                <a:spcPts val="800"/>
              </a:spcAft>
              <a:buSzPct val="125000"/>
              <a:buFont typeface="Wingdings" pitchFamily="2" charset="2"/>
              <a:buChar char="Ø"/>
            </a:pPr>
            <a:r>
              <a:rPr lang="en-GB" sz="2800" b="1" dirty="0" smtClean="0">
                <a:solidFill>
                  <a:schemeClr val="tx2"/>
                </a:solidFill>
              </a:rPr>
              <a:t>Relevant, collegiate and challenging</a:t>
            </a:r>
            <a:r>
              <a:rPr lang="en-GB" sz="2800" dirty="0" smtClean="0">
                <a:solidFill>
                  <a:schemeClr val="tx2"/>
                </a:solidFill>
              </a:rPr>
              <a:t> professional development</a:t>
            </a:r>
          </a:p>
          <a:p>
            <a:pPr>
              <a:lnSpc>
                <a:spcPct val="90000"/>
              </a:lnSpc>
              <a:spcAft>
                <a:spcPts val="800"/>
              </a:spcAft>
              <a:buSzPct val="125000"/>
              <a:buFont typeface="Wingdings" pitchFamily="2" charset="2"/>
              <a:buChar char="Ø"/>
            </a:pPr>
            <a:r>
              <a:rPr lang="en-GB" sz="2800" b="1" dirty="0" smtClean="0">
                <a:solidFill>
                  <a:schemeClr val="tx2"/>
                </a:solidFill>
              </a:rPr>
              <a:t>Research </a:t>
            </a:r>
            <a:r>
              <a:rPr lang="en-GB" sz="2800" dirty="0" smtClean="0">
                <a:solidFill>
                  <a:schemeClr val="tx2"/>
                </a:solidFill>
              </a:rPr>
              <a:t>aware and active – beware intuition and war stories</a:t>
            </a:r>
          </a:p>
          <a:p>
            <a:pPr>
              <a:lnSpc>
                <a:spcPct val="90000"/>
              </a:lnSpc>
              <a:spcAft>
                <a:spcPts val="800"/>
              </a:spcAft>
              <a:buSzPct val="125000"/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tx2"/>
                </a:solidFill>
              </a:rPr>
              <a:t>Relevant</a:t>
            </a:r>
            <a:r>
              <a:rPr lang="en-GB" sz="2800" b="1" dirty="0" smtClean="0">
                <a:solidFill>
                  <a:schemeClr val="tx2"/>
                </a:solidFill>
              </a:rPr>
              <a:t> Professional Review </a:t>
            </a:r>
            <a:r>
              <a:rPr lang="en-GB" sz="2800" dirty="0" smtClean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endParaRPr lang="en-GB" sz="2800" b="1" dirty="0"/>
          </a:p>
          <a:p>
            <a:pPr eaLnBrk="1" hangingPunct="1">
              <a:lnSpc>
                <a:spcPct val="90000"/>
              </a:lnSpc>
              <a:spcAft>
                <a:spcPts val="800"/>
              </a:spcAft>
            </a:pPr>
            <a:endParaRPr lang="en-GB" sz="2800" dirty="0" smtClean="0"/>
          </a:p>
          <a:p>
            <a:pPr eaLnBrk="1" hangingPunct="1">
              <a:lnSpc>
                <a:spcPct val="90000"/>
              </a:lnSpc>
              <a:spcAft>
                <a:spcPts val="800"/>
              </a:spcAft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Propositions</a:t>
            </a:r>
            <a:br>
              <a:rPr lang="en-GB" b="1" dirty="0" smtClean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042276" cy="5328592"/>
          </a:xfrm>
        </p:spPr>
        <p:txBody>
          <a:bodyPr>
            <a:normAutofit lnSpcReduction="10000"/>
          </a:bodyPr>
          <a:lstStyle/>
          <a:p>
            <a:pPr marL="624078" indent="-514350" eaLnBrk="1" hangingPunct="1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Continuous school improvement is not optional but essential</a:t>
            </a:r>
          </a:p>
          <a:p>
            <a:pPr marL="624078" indent="-514350" eaLnBrk="1" hangingPunct="1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The challenge is to balance short-term effectiveness with longer-term growth.</a:t>
            </a:r>
          </a:p>
          <a:p>
            <a:pPr marL="624078" indent="-514350" eaLnBrk="1" hangingPunct="1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The key factors in school success are the quality of teachers and of leadership</a:t>
            </a:r>
          </a:p>
          <a:p>
            <a:pPr marL="624078" indent="-514350" eaLnBrk="1" hangingPunct="1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Chance plays too big a part in teaching and learning </a:t>
            </a:r>
          </a:p>
          <a:p>
            <a:pPr marL="624078" indent="-514350" eaLnBrk="1" hangingPunct="1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We all need to think about teachers differently – including teachers themselves</a:t>
            </a:r>
          </a:p>
          <a:p>
            <a:pPr marL="624078" indent="-514350" eaLnBrk="1" hangingPunct="1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Career-long professional learning is the route to deep and sustained improvement in education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1124744"/>
            <a:ext cx="8280920" cy="4499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  <a:buSzPct val="125000"/>
            </a:pPr>
            <a:endParaRPr lang="en-GB" sz="2800" dirty="0" smtClean="0"/>
          </a:p>
          <a:p>
            <a:pPr marL="457200" indent="-457200">
              <a:spcAft>
                <a:spcPts val="800"/>
              </a:spcAft>
              <a:buClr>
                <a:schemeClr val="bg2">
                  <a:lumMod val="75000"/>
                </a:schemeClr>
              </a:buClr>
              <a:buSzPct val="116000"/>
              <a:buFont typeface="Wingdings" pitchFamily="2" charset="2"/>
              <a:buChar char="Ø"/>
            </a:pPr>
            <a:r>
              <a:rPr lang="en-GB" sz="2800" b="1" dirty="0" smtClean="0">
                <a:solidFill>
                  <a:schemeClr val="tx2"/>
                </a:solidFill>
                <a:latin typeface="+mn-lt"/>
              </a:rPr>
              <a:t>Coaching </a:t>
            </a:r>
            <a:r>
              <a:rPr lang="en-GB" sz="2800" b="1" dirty="0">
                <a:solidFill>
                  <a:schemeClr val="tx2"/>
                </a:solidFill>
                <a:latin typeface="+mn-lt"/>
              </a:rPr>
              <a:t>and </a:t>
            </a:r>
            <a:r>
              <a:rPr lang="en-GB" sz="2800" b="1" dirty="0" smtClean="0">
                <a:solidFill>
                  <a:schemeClr val="tx2"/>
                </a:solidFill>
                <a:latin typeface="+mn-lt"/>
              </a:rPr>
              <a:t>mentoring </a:t>
            </a: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culture</a:t>
            </a:r>
          </a:p>
          <a:p>
            <a:pPr marL="457200" indent="-457200">
              <a:spcAft>
                <a:spcPts val="800"/>
              </a:spcAft>
              <a:buClr>
                <a:schemeClr val="bg2">
                  <a:lumMod val="75000"/>
                </a:schemeClr>
              </a:buClr>
              <a:buSzPct val="116000"/>
              <a:buFont typeface="Wingdings" pitchFamily="2" charset="2"/>
              <a:buChar char="Ø"/>
            </a:pPr>
            <a:r>
              <a:rPr lang="en-GB" sz="2800" b="1" dirty="0" smtClean="0">
                <a:solidFill>
                  <a:schemeClr val="tx2"/>
                </a:solidFill>
                <a:latin typeface="+mn-lt"/>
              </a:rPr>
              <a:t>Collaborative partnerships</a:t>
            </a:r>
            <a:endParaRPr lang="en-GB" sz="2800" dirty="0" smtClean="0">
              <a:solidFill>
                <a:schemeClr val="tx2"/>
              </a:solidFill>
              <a:latin typeface="+mn-lt"/>
            </a:endParaRPr>
          </a:p>
          <a:p>
            <a:pPr marL="457200" indent="-457200">
              <a:spcAft>
                <a:spcPts val="800"/>
              </a:spcAft>
              <a:buClr>
                <a:schemeClr val="bg2">
                  <a:lumMod val="75000"/>
                </a:schemeClr>
              </a:buClr>
              <a:buSzPct val="116000"/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Optimum </a:t>
            </a:r>
            <a:r>
              <a:rPr lang="en-GB" sz="2800" dirty="0">
                <a:solidFill>
                  <a:schemeClr val="tx2"/>
                </a:solidFill>
                <a:latin typeface="+mn-lt"/>
              </a:rPr>
              <a:t>use of </a:t>
            </a:r>
            <a:r>
              <a:rPr lang="en-GB" sz="2800" b="1" dirty="0">
                <a:solidFill>
                  <a:schemeClr val="tx2"/>
                </a:solidFill>
                <a:latin typeface="+mn-lt"/>
              </a:rPr>
              <a:t>ICT</a:t>
            </a:r>
            <a:r>
              <a:rPr lang="en-GB" sz="2800" dirty="0">
                <a:solidFill>
                  <a:schemeClr val="tx2"/>
                </a:solidFill>
                <a:latin typeface="+mn-lt"/>
              </a:rPr>
              <a:t> for professional </a:t>
            </a: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learning.</a:t>
            </a:r>
          </a:p>
          <a:p>
            <a:pPr marL="457200" indent="-457200">
              <a:spcAft>
                <a:spcPts val="800"/>
              </a:spcAft>
              <a:buClr>
                <a:schemeClr val="bg2">
                  <a:lumMod val="75000"/>
                </a:schemeClr>
              </a:buClr>
              <a:buSzPct val="116000"/>
              <a:buFont typeface="Wingdings" pitchFamily="2" charset="2"/>
              <a:buChar char="Ø"/>
            </a:pPr>
            <a:r>
              <a:rPr lang="en-GB" sz="2800" b="1" dirty="0" smtClean="0">
                <a:solidFill>
                  <a:schemeClr val="tx2"/>
                </a:solidFill>
                <a:latin typeface="+mn-lt"/>
              </a:rPr>
              <a:t>Masters</a:t>
            </a: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-level </a:t>
            </a:r>
            <a:r>
              <a:rPr lang="en-GB" sz="2800" dirty="0">
                <a:solidFill>
                  <a:schemeClr val="tx2"/>
                </a:solidFill>
                <a:latin typeface="+mn-lt"/>
              </a:rPr>
              <a:t>study is the </a:t>
            </a: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norm</a:t>
            </a:r>
          </a:p>
          <a:p>
            <a:pPr marL="457200" indent="-457200">
              <a:spcAft>
                <a:spcPts val="800"/>
              </a:spcAft>
              <a:buClr>
                <a:schemeClr val="bg2">
                  <a:lumMod val="75000"/>
                </a:schemeClr>
              </a:buClr>
              <a:buSzPct val="116000"/>
              <a:buFont typeface="Wingdings" pitchFamily="2" charset="2"/>
              <a:buChar char="Ø"/>
            </a:pPr>
            <a:r>
              <a:rPr lang="en-GB" sz="2800" dirty="0" smtClean="0">
                <a:solidFill>
                  <a:schemeClr val="tx2"/>
                </a:solidFill>
                <a:latin typeface="+mn-lt"/>
              </a:rPr>
              <a:t>Relentless </a:t>
            </a:r>
            <a:r>
              <a:rPr lang="en-GB" sz="2800" dirty="0">
                <a:solidFill>
                  <a:schemeClr val="tx2"/>
                </a:solidFill>
                <a:latin typeface="+mn-lt"/>
              </a:rPr>
              <a:t>focus on </a:t>
            </a:r>
            <a:r>
              <a:rPr lang="en-GB" sz="2800" b="1" dirty="0">
                <a:solidFill>
                  <a:schemeClr val="tx2"/>
                </a:solidFill>
                <a:latin typeface="+mn-lt"/>
              </a:rPr>
              <a:t>impact on young people’s learning</a:t>
            </a:r>
            <a:r>
              <a:rPr lang="en-GB" sz="2800" dirty="0">
                <a:solidFill>
                  <a:schemeClr val="tx2"/>
                </a:solidFill>
                <a:latin typeface="+mn-lt"/>
              </a:rPr>
              <a:t>.</a:t>
            </a:r>
          </a:p>
          <a:p>
            <a:pPr eaLnBrk="1" hangingPunct="1">
              <a:lnSpc>
                <a:spcPct val="90000"/>
              </a:lnSpc>
              <a:spcAft>
                <a:spcPts val="800"/>
              </a:spcAft>
              <a:buClr>
                <a:schemeClr val="bg2">
                  <a:lumMod val="75000"/>
                </a:schemeClr>
              </a:buClr>
              <a:buSzPct val="116000"/>
            </a:pP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260648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TSF Continued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53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Teachers Matter but…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“For commitment to flourish and for teachers to be resilient and effective, they need a strong and enduring </a:t>
            </a:r>
            <a:r>
              <a:rPr lang="en-US" b="1" dirty="0" smtClean="0">
                <a:solidFill>
                  <a:schemeClr val="tx2"/>
                </a:solidFill>
              </a:rPr>
              <a:t>sense of efficacy…</a:t>
            </a:r>
            <a:r>
              <a:rPr lang="en-US" dirty="0" smtClean="0">
                <a:solidFill>
                  <a:schemeClr val="tx2"/>
                </a:solidFill>
              </a:rPr>
              <a:t>They need to work in schools in which </a:t>
            </a:r>
            <a:r>
              <a:rPr lang="en-US" b="1" dirty="0" smtClean="0">
                <a:solidFill>
                  <a:schemeClr val="tx2"/>
                </a:solidFill>
              </a:rPr>
              <a:t>leadership is supportive</a:t>
            </a:r>
            <a:r>
              <a:rPr lang="en-US" dirty="0" smtClean="0">
                <a:solidFill>
                  <a:schemeClr val="tx2"/>
                </a:solidFill>
              </a:rPr>
              <a:t>, clear, strong and passionately committed to maintaining the quality of their commitment.”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Day et al ‘Teachers Matter’ OUP 2007 quoted in Hargreaves &amp; </a:t>
            </a:r>
            <a:r>
              <a:rPr lang="en-US" dirty="0" err="1" smtClean="0">
                <a:solidFill>
                  <a:srgbClr val="C00000"/>
                </a:solidFill>
              </a:rPr>
              <a:t>Fullan</a:t>
            </a:r>
            <a:r>
              <a:rPr lang="en-US" dirty="0" smtClean="0">
                <a:solidFill>
                  <a:srgbClr val="C00000"/>
                </a:solidFill>
              </a:rPr>
              <a:t> ‘Professional Capital’ </a:t>
            </a:r>
            <a:r>
              <a:rPr lang="en-US" dirty="0" err="1" smtClean="0">
                <a:solidFill>
                  <a:srgbClr val="C00000"/>
                </a:solidFill>
              </a:rPr>
              <a:t>Routledge</a:t>
            </a:r>
            <a:r>
              <a:rPr lang="en-US" dirty="0" smtClean="0">
                <a:solidFill>
                  <a:srgbClr val="C00000"/>
                </a:solidFill>
              </a:rPr>
              <a:t> 2012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8316913" y="1804988"/>
            <a:ext cx="827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spcBef>
                <a:spcPts val="1000"/>
              </a:spcBef>
              <a:spcAft>
                <a:spcPts val="1000"/>
              </a:spcAft>
              <a:buFont typeface="Arial" charset="0"/>
              <a:buChar char="•"/>
            </a:pPr>
            <a:endParaRPr lang="en-GB" sz="2000">
              <a:latin typeface="Calibri" pitchFamily="34" charset="0"/>
            </a:endParaRPr>
          </a:p>
        </p:txBody>
      </p:sp>
      <p:sp>
        <p:nvSpPr>
          <p:cNvPr id="17411" name="Rectangle 5"/>
          <p:cNvSpPr>
            <a:spLocks noGrp="1"/>
          </p:cNvSpPr>
          <p:nvPr>
            <p:ph type="title" idx="4294967295"/>
          </p:nvPr>
        </p:nvSpPr>
        <p:spPr>
          <a:xfrm>
            <a:off x="1043608" y="188640"/>
            <a:ext cx="6696744" cy="14756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b="1" dirty="0" smtClean="0">
                <a:solidFill>
                  <a:srgbClr val="C00000"/>
                </a:solidFill>
              </a:rPr>
              <a:t>Leadership does not require a culture of followership</a:t>
            </a:r>
            <a:r>
              <a:rPr lang="en-GB" sz="3200" b="1" i="1" dirty="0" smtClean="0">
                <a:solidFill>
                  <a:srgbClr val="FF0000"/>
                </a:solidFill>
              </a:rPr>
              <a:t/>
            </a:r>
            <a:br>
              <a:rPr lang="en-GB" sz="3200" b="1" i="1" dirty="0" smtClean="0">
                <a:solidFill>
                  <a:srgbClr val="FF0000"/>
                </a:solidFill>
              </a:rPr>
            </a:br>
            <a:endParaRPr lang="en-GB" sz="3000" b="1" dirty="0" smtClean="0">
              <a:solidFill>
                <a:srgbClr val="FF0000"/>
              </a:solidFill>
            </a:endParaRPr>
          </a:p>
        </p:txBody>
      </p:sp>
      <p:sp>
        <p:nvSpPr>
          <p:cNvPr id="17412" name="Rectangle 6"/>
          <p:cNvSpPr>
            <a:spLocks noGrp="1"/>
          </p:cNvSpPr>
          <p:nvPr>
            <p:ph type="body" idx="4294967295"/>
          </p:nvPr>
        </p:nvSpPr>
        <p:spPr>
          <a:xfrm>
            <a:off x="914400" y="1916832"/>
            <a:ext cx="8229600" cy="452596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GB" sz="2800" b="1" dirty="0" smtClean="0">
                <a:solidFill>
                  <a:schemeClr val="tx2"/>
                </a:solidFill>
              </a:rPr>
              <a:t>Relentless focus on capacity-building</a:t>
            </a:r>
          </a:p>
          <a:p>
            <a:r>
              <a:rPr lang="en-GB" sz="2800" b="1" dirty="0" smtClean="0">
                <a:solidFill>
                  <a:schemeClr val="tx2"/>
                </a:solidFill>
              </a:rPr>
              <a:t>Selection for the profession – qualities and dispositions</a:t>
            </a:r>
          </a:p>
          <a:p>
            <a:r>
              <a:rPr lang="en-GB" sz="2800" b="1" dirty="0" smtClean="0">
                <a:solidFill>
                  <a:schemeClr val="tx2"/>
                </a:solidFill>
              </a:rPr>
              <a:t>Professional standards which promote alignment and growth, including leadership qualities</a:t>
            </a:r>
          </a:p>
          <a:p>
            <a:r>
              <a:rPr lang="en-GB" sz="2800" b="1" dirty="0" smtClean="0">
                <a:solidFill>
                  <a:schemeClr val="tx2"/>
                </a:solidFill>
              </a:rPr>
              <a:t>Extended professionalism/discretionary effort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GB" sz="2800" b="1" dirty="0" smtClean="0">
                <a:solidFill>
                  <a:schemeClr val="tx2"/>
                </a:solidFill>
              </a:rPr>
              <a:t>More flexible, impact-focused, collegiate culture 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GB" sz="2800" b="1" dirty="0" smtClean="0">
                <a:solidFill>
                  <a:schemeClr val="tx2"/>
                </a:solidFill>
              </a:rPr>
              <a:t>Professional learning as key dynamic of innovation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GB" sz="2800" b="1" dirty="0" smtClean="0">
                <a:solidFill>
                  <a:schemeClr val="tx2"/>
                </a:solidFill>
              </a:rPr>
              <a:t>Talent spotting and coaching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GB" sz="2800" b="1" dirty="0" smtClean="0">
                <a:solidFill>
                  <a:schemeClr val="tx2"/>
                </a:solidFill>
              </a:rPr>
              <a:t>Mentoring as role of experienced teachers</a:t>
            </a:r>
          </a:p>
          <a:p>
            <a:pPr algn="ctr" eaLnBrk="1" hangingPunct="1">
              <a:lnSpc>
                <a:spcPct val="90000"/>
              </a:lnSpc>
              <a:spcAft>
                <a:spcPts val="800"/>
              </a:spcAft>
              <a:buFont typeface="Arial" charset="0"/>
              <a:buNone/>
            </a:pPr>
            <a:endParaRPr lang="en-GB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8760"/>
            <a:ext cx="8042276" cy="5112567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tx2"/>
                </a:solidFill>
              </a:rPr>
              <a:t>Focusing on learning – being clear about what matters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tx2"/>
                </a:solidFill>
              </a:rPr>
              <a:t>Prioritising the ‘classroom’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tx2"/>
                </a:solidFill>
              </a:rPr>
              <a:t>Engaging teachers at all stages, to gain ownership in the ‘classroom’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tx2"/>
                </a:solidFill>
              </a:rPr>
              <a:t>Self-evaluation/external evaluation balance using a broad range of qualitative and quantitative tools: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tx2"/>
                </a:solidFill>
              </a:rPr>
              <a:t>Using powerful narrative to explain, enhance or replace numbers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tx2"/>
                </a:solidFill>
              </a:rPr>
              <a:t>Making standards dynamic and stretching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tx2"/>
                </a:solidFill>
              </a:rPr>
              <a:t>Building strong coalitions including parents</a:t>
            </a:r>
          </a:p>
          <a:p>
            <a:pPr>
              <a:spcAft>
                <a:spcPts val="1200"/>
              </a:spcAft>
            </a:pPr>
            <a:r>
              <a:rPr lang="en-GB" dirty="0" smtClean="0">
                <a:solidFill>
                  <a:schemeClr val="tx2"/>
                </a:solidFill>
              </a:rPr>
              <a:t>Avoiding quick fixes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042276" cy="801144"/>
          </a:xfrm>
        </p:spPr>
        <p:txBody>
          <a:bodyPr anchor="ctr">
            <a:no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</a:rPr>
              <a:t>Possible ways of </a:t>
            </a:r>
            <a:br>
              <a:rPr lang="en-GB" sz="3600" b="1" dirty="0" smtClean="0">
                <a:solidFill>
                  <a:srgbClr val="C00000"/>
                </a:solidFill>
              </a:rPr>
            </a:br>
            <a:r>
              <a:rPr lang="en-GB" sz="3600" b="1" dirty="0" smtClean="0">
                <a:solidFill>
                  <a:srgbClr val="C00000"/>
                </a:solidFill>
              </a:rPr>
              <a:t>addressing challenges?</a:t>
            </a:r>
            <a:endParaRPr lang="en-GB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8316913" y="1807989"/>
            <a:ext cx="827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spcBef>
                <a:spcPts val="1000"/>
              </a:spcBef>
              <a:spcAft>
                <a:spcPts val="1000"/>
              </a:spcAft>
              <a:buFont typeface="Arial" charset="0"/>
              <a:buChar char="•"/>
            </a:pPr>
            <a:endParaRPr lang="en-GB" sz="2000">
              <a:latin typeface="Calibri" pitchFamily="34" charset="0"/>
            </a:endParaRPr>
          </a:p>
        </p:txBody>
      </p:sp>
      <p:sp>
        <p:nvSpPr>
          <p:cNvPr id="11267" name="Rectangle 5"/>
          <p:cNvSpPr>
            <a:spLocks noGrp="1"/>
          </p:cNvSpPr>
          <p:nvPr>
            <p:ph type="title" idx="4294967295"/>
          </p:nvPr>
        </p:nvSpPr>
        <p:spPr>
          <a:xfrm>
            <a:off x="1763688" y="188640"/>
            <a:ext cx="52673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b="1" dirty="0" smtClean="0">
                <a:solidFill>
                  <a:srgbClr val="C00000"/>
                </a:solidFill>
              </a:rPr>
              <a:t>Some Interesting Scottish Developments</a:t>
            </a:r>
          </a:p>
        </p:txBody>
      </p:sp>
      <p:sp>
        <p:nvSpPr>
          <p:cNvPr id="11268" name="Rectangle 6"/>
          <p:cNvSpPr>
            <a:spLocks noGrp="1"/>
          </p:cNvSpPr>
          <p:nvPr>
            <p:ph type="body" idx="4294967295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spcAft>
                <a:spcPts val="800"/>
              </a:spcAft>
            </a:pPr>
            <a:r>
              <a:rPr lang="en-GB" sz="2800" dirty="0" smtClean="0">
                <a:solidFill>
                  <a:schemeClr val="tx2"/>
                </a:solidFill>
              </a:rPr>
              <a:t>New degrees</a:t>
            </a:r>
          </a:p>
          <a:p>
            <a:pPr eaLnBrk="1" hangingPunct="1">
              <a:lnSpc>
                <a:spcPct val="90000"/>
              </a:lnSpc>
              <a:spcAft>
                <a:spcPts val="800"/>
              </a:spcAft>
            </a:pPr>
            <a:r>
              <a:rPr lang="en-GB" sz="2800" dirty="0" smtClean="0">
                <a:solidFill>
                  <a:schemeClr val="tx2"/>
                </a:solidFill>
              </a:rPr>
              <a:t>Improved partnerships with universities – school-focused model</a:t>
            </a:r>
          </a:p>
          <a:p>
            <a:pPr eaLnBrk="1" hangingPunct="1">
              <a:lnSpc>
                <a:spcPct val="90000"/>
              </a:lnSpc>
              <a:spcAft>
                <a:spcPts val="800"/>
              </a:spcAft>
            </a:pPr>
            <a:r>
              <a:rPr lang="en-GB" sz="2800" dirty="0" smtClean="0">
                <a:solidFill>
                  <a:schemeClr val="tx2"/>
                </a:solidFill>
              </a:rPr>
              <a:t>GTCS revised Standards including Standard for Career-Long Learning</a:t>
            </a:r>
          </a:p>
          <a:p>
            <a:pPr eaLnBrk="1" hangingPunct="1">
              <a:lnSpc>
                <a:spcPct val="90000"/>
              </a:lnSpc>
              <a:spcAft>
                <a:spcPts val="800"/>
              </a:spcAft>
            </a:pPr>
            <a:r>
              <a:rPr lang="en-GB" sz="2800" dirty="0" smtClean="0">
                <a:solidFill>
                  <a:schemeClr val="tx2"/>
                </a:solidFill>
              </a:rPr>
              <a:t>Practice-based professional development– </a:t>
            </a:r>
            <a:r>
              <a:rPr lang="en-GB" sz="2800" dirty="0" err="1" smtClean="0">
                <a:solidFill>
                  <a:schemeClr val="tx2"/>
                </a:solidFill>
              </a:rPr>
              <a:t>eg</a:t>
            </a:r>
            <a:r>
              <a:rPr lang="en-GB" sz="2800" dirty="0" smtClean="0">
                <a:solidFill>
                  <a:schemeClr val="tx2"/>
                </a:solidFill>
              </a:rPr>
              <a:t> Tapestry</a:t>
            </a:r>
          </a:p>
          <a:p>
            <a:pPr eaLnBrk="1" hangingPunct="1">
              <a:lnSpc>
                <a:spcPct val="90000"/>
              </a:lnSpc>
              <a:spcAft>
                <a:spcPts val="800"/>
              </a:spcAft>
            </a:pPr>
            <a:r>
              <a:rPr lang="en-GB" sz="2800" dirty="0" smtClean="0">
                <a:solidFill>
                  <a:schemeClr val="tx2"/>
                </a:solidFill>
              </a:rPr>
              <a:t>Masters credits</a:t>
            </a:r>
          </a:p>
          <a:p>
            <a:pPr eaLnBrk="1" hangingPunct="1">
              <a:lnSpc>
                <a:spcPct val="90000"/>
              </a:lnSpc>
              <a:spcAft>
                <a:spcPts val="800"/>
              </a:spcAft>
            </a:pPr>
            <a:r>
              <a:rPr lang="en-GB" sz="2800" dirty="0" smtClean="0">
                <a:solidFill>
                  <a:schemeClr val="tx2"/>
                </a:solidFill>
              </a:rPr>
              <a:t>Scottish Leadership College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GB" sz="2800" dirty="0" smtClean="0">
                <a:solidFill>
                  <a:schemeClr val="tx2"/>
                </a:solidFill>
              </a:rPr>
              <a:t>‘Teaching Scotland’s Future’ Implementation 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8316913" y="1804988"/>
            <a:ext cx="827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spcBef>
                <a:spcPts val="1000"/>
              </a:spcBef>
              <a:spcAft>
                <a:spcPts val="1000"/>
              </a:spcAft>
              <a:buFont typeface="Arial" charset="0"/>
              <a:buChar char="•"/>
            </a:pPr>
            <a:endParaRPr lang="en-GB" sz="2000">
              <a:latin typeface="Calibri" pitchFamily="34" charset="0"/>
            </a:endParaRPr>
          </a:p>
        </p:txBody>
      </p:sp>
      <p:sp>
        <p:nvSpPr>
          <p:cNvPr id="18435" name="Rectangle 5"/>
          <p:cNvSpPr>
            <a:spLocks noGrp="1"/>
          </p:cNvSpPr>
          <p:nvPr>
            <p:ph type="title" idx="4294967295"/>
          </p:nvPr>
        </p:nvSpPr>
        <p:spPr>
          <a:xfrm>
            <a:off x="2123728" y="188640"/>
            <a:ext cx="526732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b="1" dirty="0" smtClean="0">
                <a:solidFill>
                  <a:srgbClr val="C00000"/>
                </a:solidFill>
              </a:rPr>
              <a:t>Big Messages</a:t>
            </a:r>
            <a:r>
              <a:rPr lang="en-GB" sz="3200" b="1" i="1" dirty="0" smtClean="0">
                <a:solidFill>
                  <a:srgbClr val="FF0000"/>
                </a:solidFill>
              </a:rPr>
              <a:t/>
            </a:r>
            <a:br>
              <a:rPr lang="en-GB" sz="3200" b="1" i="1" dirty="0" smtClean="0">
                <a:solidFill>
                  <a:srgbClr val="FF0000"/>
                </a:solidFill>
              </a:rPr>
            </a:br>
            <a:endParaRPr lang="en-GB" sz="3000" b="1" dirty="0" smtClean="0">
              <a:solidFill>
                <a:srgbClr val="FF0000"/>
              </a:solidFill>
            </a:endParaRPr>
          </a:p>
        </p:txBody>
      </p:sp>
      <p:sp>
        <p:nvSpPr>
          <p:cNvPr id="18436" name="Rectangle 6"/>
          <p:cNvSpPr>
            <a:spLocks noGrp="1"/>
          </p:cNvSpPr>
          <p:nvPr>
            <p:ph type="body" idx="4294967295"/>
          </p:nvPr>
        </p:nvSpPr>
        <p:spPr>
          <a:xfrm>
            <a:off x="611560" y="908720"/>
            <a:ext cx="8229600" cy="5184576"/>
          </a:xfrm>
        </p:spPr>
        <p:txBody>
          <a:bodyPr>
            <a:normAutofit fontScale="25000" lnSpcReduction="20000"/>
          </a:bodyPr>
          <a:lstStyle/>
          <a:p>
            <a:pPr>
              <a:buFont typeface="Arial" charset="0"/>
              <a:buNone/>
            </a:pPr>
            <a:endParaRPr lang="en-GB" sz="2800" b="1" i="1" dirty="0" smtClean="0"/>
          </a:p>
          <a:p>
            <a:pPr>
              <a:buFont typeface="Arial" charset="0"/>
              <a:buNone/>
            </a:pPr>
            <a:endParaRPr lang="en-GB" sz="2800" b="1" i="1" dirty="0" smtClean="0"/>
          </a:p>
          <a:p>
            <a:endParaRPr lang="en-GB" sz="2800" b="1" i="1" dirty="0" smtClean="0"/>
          </a:p>
          <a:p>
            <a:endParaRPr lang="en-GB" sz="8600" b="1" dirty="0" smtClean="0"/>
          </a:p>
          <a:p>
            <a:pPr>
              <a:lnSpc>
                <a:spcPct val="120000"/>
              </a:lnSpc>
            </a:pPr>
            <a:r>
              <a:rPr lang="en-GB" sz="8600" b="1" dirty="0" smtClean="0">
                <a:solidFill>
                  <a:schemeClr val="tx2"/>
                </a:solidFill>
              </a:rPr>
              <a:t>Build on the past but do not be imprisoned by it</a:t>
            </a:r>
          </a:p>
          <a:p>
            <a:pPr>
              <a:lnSpc>
                <a:spcPct val="120000"/>
              </a:lnSpc>
            </a:pPr>
            <a:r>
              <a:rPr lang="en-GB" sz="8600" b="1" dirty="0" smtClean="0">
                <a:solidFill>
                  <a:schemeClr val="tx2"/>
                </a:solidFill>
              </a:rPr>
              <a:t>Balance short-term impact with long-term growth</a:t>
            </a:r>
          </a:p>
          <a:p>
            <a:pPr>
              <a:lnSpc>
                <a:spcPct val="120000"/>
              </a:lnSpc>
            </a:pPr>
            <a:r>
              <a:rPr lang="en-GB" sz="8600" b="1" dirty="0" smtClean="0">
                <a:solidFill>
                  <a:schemeClr val="tx2"/>
                </a:solidFill>
              </a:rPr>
              <a:t>Ducks in a row – teaching/leadership/curriculum/accountability</a:t>
            </a:r>
          </a:p>
          <a:p>
            <a:pPr>
              <a:lnSpc>
                <a:spcPct val="120000"/>
              </a:lnSpc>
            </a:pPr>
            <a:r>
              <a:rPr lang="en-GB" sz="8600" b="1" dirty="0" smtClean="0">
                <a:solidFill>
                  <a:schemeClr val="tx2"/>
                </a:solidFill>
              </a:rPr>
              <a:t>Focus on strong teacher  professionalism  - values and expectations </a:t>
            </a:r>
          </a:p>
          <a:p>
            <a:pPr>
              <a:lnSpc>
                <a:spcPct val="120000"/>
              </a:lnSpc>
            </a:pPr>
            <a:r>
              <a:rPr lang="en-GB" sz="8600" b="1" dirty="0" smtClean="0">
                <a:solidFill>
                  <a:schemeClr val="tx2"/>
                </a:solidFill>
              </a:rPr>
              <a:t>Build from the start and expect and support career-long professional growth</a:t>
            </a:r>
          </a:p>
          <a:p>
            <a:pPr>
              <a:lnSpc>
                <a:spcPct val="120000"/>
              </a:lnSpc>
            </a:pPr>
            <a:r>
              <a:rPr lang="en-GB" sz="8600" b="1" dirty="0" smtClean="0">
                <a:solidFill>
                  <a:schemeClr val="tx2"/>
                </a:solidFill>
              </a:rPr>
              <a:t>More professional engagement in educational change - flexibility</a:t>
            </a:r>
          </a:p>
          <a:p>
            <a:pPr>
              <a:lnSpc>
                <a:spcPct val="120000"/>
              </a:lnSpc>
            </a:pPr>
            <a:r>
              <a:rPr lang="en-GB" sz="8600" b="1" dirty="0" smtClean="0">
                <a:solidFill>
                  <a:schemeClr val="tx2"/>
                </a:solidFill>
              </a:rPr>
              <a:t>Leadership focus on people</a:t>
            </a:r>
          </a:p>
          <a:p>
            <a:pPr eaLnBrk="1" hangingPunct="1">
              <a:lnSpc>
                <a:spcPct val="90000"/>
              </a:lnSpc>
              <a:spcAft>
                <a:spcPts val="800"/>
              </a:spcAft>
            </a:pPr>
            <a:endParaRPr lang="en-GB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Propositions Revisited</a:t>
            </a:r>
            <a:br>
              <a:rPr lang="en-GB" b="1" dirty="0" smtClean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042276" cy="5328592"/>
          </a:xfrm>
        </p:spPr>
        <p:txBody>
          <a:bodyPr>
            <a:normAutofit lnSpcReduction="10000"/>
          </a:bodyPr>
          <a:lstStyle/>
          <a:p>
            <a:pPr marL="624078" indent="-514350" eaLnBrk="1" hangingPunct="1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Continuous school improvement is not optional but essential</a:t>
            </a:r>
          </a:p>
          <a:p>
            <a:pPr marL="624078" indent="-514350" eaLnBrk="1" hangingPunct="1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The challenge is to balance short-term effectiveness with longer-term growth.</a:t>
            </a:r>
          </a:p>
          <a:p>
            <a:pPr marL="624078" indent="-514350" eaLnBrk="1" hangingPunct="1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The key factors in school success are the quality of teachers and of leadership</a:t>
            </a:r>
          </a:p>
          <a:p>
            <a:pPr marL="624078" indent="-514350" eaLnBrk="1" hangingPunct="1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Chance plays too big a part in teaching and learning </a:t>
            </a:r>
          </a:p>
          <a:p>
            <a:pPr marL="624078" indent="-514350" eaLnBrk="1" hangingPunct="1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We all need to think about teachers differently – including teachers themselves</a:t>
            </a:r>
          </a:p>
          <a:p>
            <a:pPr marL="624078" indent="-514350" eaLnBrk="1" hangingPunct="1">
              <a:lnSpc>
                <a:spcPct val="9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b="1" dirty="0" smtClean="0">
                <a:solidFill>
                  <a:schemeClr val="tx2"/>
                </a:solidFill>
              </a:rPr>
              <a:t>Career-long professional learning is the route to deep and sustained improvement in education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578291"/>
          </a:xfrm>
        </p:spPr>
        <p:txBody>
          <a:bodyPr/>
          <a:lstStyle/>
          <a:p>
            <a:pPr algn="ctr"/>
            <a:r>
              <a:rPr lang="en-GB" dirty="0" smtClean="0"/>
              <a:t>Graham.Donaldson@glasgow.ac.uk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512168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Thank You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609600" y="609600"/>
          <a:ext cx="8213725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8200" y="6242447"/>
            <a:ext cx="39787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tx2"/>
                </a:solidFill>
              </a:rPr>
              <a:t>‘Trends Shaping Education 2013’ (OECD)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3"/>
          <p:cNvSpPr txBox="1">
            <a:spLocks noChangeArrowheads="1"/>
          </p:cNvSpPr>
          <p:nvPr/>
        </p:nvSpPr>
        <p:spPr bwMode="auto">
          <a:xfrm>
            <a:off x="611188" y="2060576"/>
            <a:ext cx="79930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ts val="1000"/>
              </a:spcAft>
              <a:buFont typeface="Arial" charset="0"/>
              <a:buChar char="•"/>
            </a:pPr>
            <a:endParaRPr lang="en-GB" sz="2000">
              <a:latin typeface="Calibri" charset="0"/>
            </a:endParaRPr>
          </a:p>
        </p:txBody>
      </p:sp>
      <p:sp>
        <p:nvSpPr>
          <p:cNvPr id="9218" name="Rectangle 5"/>
          <p:cNvSpPr>
            <a:spLocks noGrp="1"/>
          </p:cNvSpPr>
          <p:nvPr>
            <p:ph idx="1"/>
          </p:nvPr>
        </p:nvSpPr>
        <p:spPr>
          <a:xfrm>
            <a:off x="611188" y="908053"/>
            <a:ext cx="7745412" cy="510328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1400"/>
              </a:spcAft>
              <a:buFont typeface="Arial" charset="0"/>
              <a:buNone/>
            </a:pPr>
            <a:r>
              <a:rPr lang="en-GB" dirty="0">
                <a:solidFill>
                  <a:schemeClr val="tx2"/>
                </a:solidFill>
                <a:latin typeface="Lucida Sans Unicode"/>
              </a:rPr>
              <a:t>“..many of today’s schools have not caught up as they </a:t>
            </a:r>
            <a:r>
              <a:rPr lang="en-GB" b="1" dirty="0">
                <a:solidFill>
                  <a:schemeClr val="tx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Lucida Sans Unicode"/>
              </a:rPr>
              <a:t>continue to operate as they did </a:t>
            </a:r>
            <a:r>
              <a:rPr lang="en-GB" dirty="0">
                <a:solidFill>
                  <a:schemeClr val="tx2"/>
                </a:solidFill>
                <a:latin typeface="Lucida Sans Unicode"/>
              </a:rPr>
              <a:t>in the earlier decades of the 20</a:t>
            </a:r>
            <a:r>
              <a:rPr lang="en-GB" baseline="30000" dirty="0">
                <a:solidFill>
                  <a:schemeClr val="tx2"/>
                </a:solidFill>
                <a:latin typeface="Lucida Sans Unicode"/>
              </a:rPr>
              <a:t>th</a:t>
            </a:r>
            <a:r>
              <a:rPr lang="en-GB" dirty="0">
                <a:solidFill>
                  <a:schemeClr val="tx2"/>
                </a:solidFill>
                <a:latin typeface="Lucida Sans Unicode"/>
              </a:rPr>
              <a:t> Century. </a:t>
            </a:r>
          </a:p>
          <a:p>
            <a:pPr>
              <a:lnSpc>
                <a:spcPct val="120000"/>
              </a:lnSpc>
              <a:spcAft>
                <a:spcPts val="1400"/>
              </a:spcAft>
              <a:buFont typeface="Arial" charset="0"/>
              <a:buNone/>
            </a:pPr>
            <a:r>
              <a:rPr lang="en-GB" dirty="0">
                <a:solidFill>
                  <a:schemeClr val="tx2"/>
                </a:solidFill>
                <a:latin typeface="Lucida Sans Unicode"/>
              </a:rPr>
              <a:t>“How can learning within and outside schools be reconfigured in environments that foster the </a:t>
            </a:r>
            <a:r>
              <a:rPr lang="en-GB" b="1" dirty="0">
                <a:solidFill>
                  <a:schemeClr val="tx2"/>
                </a:solidFill>
                <a:latin typeface="Lucida Sans Unicode"/>
              </a:rPr>
              <a:t>deeper knowledge and skills </a:t>
            </a:r>
            <a:r>
              <a:rPr lang="en-GB" dirty="0">
                <a:solidFill>
                  <a:schemeClr val="tx2"/>
                </a:solidFill>
                <a:latin typeface="Lucida Sans Unicode"/>
              </a:rPr>
              <a:t>so crucial in our new century?”</a:t>
            </a:r>
          </a:p>
          <a:p>
            <a:pPr>
              <a:lnSpc>
                <a:spcPct val="120000"/>
              </a:lnSpc>
              <a:spcAft>
                <a:spcPts val="1400"/>
              </a:spcAft>
              <a:buFont typeface="Arial" charset="0"/>
              <a:buNone/>
            </a:pPr>
            <a:r>
              <a:rPr lang="en-GB" dirty="0">
                <a:solidFill>
                  <a:schemeClr val="tx2"/>
                </a:solidFill>
                <a:latin typeface="Lucida Sans Unicode"/>
              </a:rPr>
              <a:t>“To succeed in this is not only important for a </a:t>
            </a:r>
            <a:r>
              <a:rPr lang="en-GB" b="1" dirty="0">
                <a:solidFill>
                  <a:schemeClr val="tx2"/>
                </a:solidFill>
                <a:latin typeface="Lucida Sans Unicode"/>
              </a:rPr>
              <a:t>successful economy</a:t>
            </a:r>
            <a:r>
              <a:rPr lang="en-GB" dirty="0">
                <a:solidFill>
                  <a:schemeClr val="tx2"/>
                </a:solidFill>
                <a:latin typeface="Lucida Sans Unicode"/>
              </a:rPr>
              <a:t>, but also for effective cultural and social </a:t>
            </a:r>
            <a:r>
              <a:rPr lang="en-GB" b="1" dirty="0">
                <a:solidFill>
                  <a:schemeClr val="tx2"/>
                </a:solidFill>
                <a:latin typeface="Lucida Sans Unicode"/>
              </a:rPr>
              <a:t>participation</a:t>
            </a:r>
            <a:r>
              <a:rPr lang="en-GB" dirty="0">
                <a:solidFill>
                  <a:schemeClr val="tx2"/>
                </a:solidFill>
                <a:latin typeface="Lucida Sans Unicode"/>
              </a:rPr>
              <a:t> and for citizens to live </a:t>
            </a:r>
            <a:r>
              <a:rPr lang="en-GB" b="1" dirty="0">
                <a:solidFill>
                  <a:schemeClr val="tx2"/>
                </a:solidFill>
                <a:latin typeface="Lucida Sans Unicode"/>
              </a:rPr>
              <a:t>fulfilling lives</a:t>
            </a:r>
            <a:r>
              <a:rPr lang="en-GB" dirty="0">
                <a:solidFill>
                  <a:schemeClr val="tx2"/>
                </a:solidFill>
                <a:latin typeface="Lucida Sans Unicode"/>
              </a:rPr>
              <a:t>.”</a:t>
            </a:r>
          </a:p>
          <a:p>
            <a:pPr algn="r">
              <a:lnSpc>
                <a:spcPct val="90000"/>
              </a:lnSpc>
              <a:spcAft>
                <a:spcPts val="800"/>
              </a:spcAft>
              <a:buFont typeface="Arial" charset="0"/>
              <a:buNone/>
            </a:pPr>
            <a:r>
              <a:rPr lang="en-GB" sz="1946" dirty="0">
                <a:solidFill>
                  <a:srgbClr val="39639D"/>
                </a:solidFill>
                <a:latin typeface="Lucida Sans Unicode"/>
              </a:rPr>
              <a:t>OECD 2008</a:t>
            </a:r>
          </a:p>
        </p:txBody>
      </p:sp>
    </p:spTree>
    <p:extLst>
      <p:ext uri="{BB962C8B-B14F-4D97-AF65-F5344CB8AC3E}">
        <p14:creationId xmlns:p14="http://schemas.microsoft.com/office/powerpoint/2010/main" val="111787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042276" cy="4896544"/>
          </a:xfrm>
        </p:spPr>
        <p:txBody>
          <a:bodyPr>
            <a:normAutofit fontScale="92500" lnSpcReduction="10000"/>
          </a:bodyPr>
          <a:lstStyle/>
          <a:p>
            <a:r>
              <a:rPr lang="en-US" sz="2378" dirty="0" smtClean="0">
                <a:solidFill>
                  <a:schemeClr val="tx2"/>
                </a:solidFill>
              </a:rPr>
              <a:t>Education increasingly central to broader government policy, leading to </a:t>
            </a:r>
          </a:p>
          <a:p>
            <a:pPr lvl="1"/>
            <a:r>
              <a:rPr lang="en-US" sz="1946" dirty="0" smtClean="0">
                <a:solidFill>
                  <a:schemeClr val="tx2"/>
                </a:solidFill>
              </a:rPr>
              <a:t>increased expectations/equity as a driver </a:t>
            </a:r>
          </a:p>
          <a:p>
            <a:pPr lvl="1">
              <a:spcAft>
                <a:spcPts val="1200"/>
              </a:spcAft>
            </a:pPr>
            <a:r>
              <a:rPr lang="en-US" sz="1946" dirty="0" smtClean="0">
                <a:solidFill>
                  <a:schemeClr val="tx2"/>
                </a:solidFill>
              </a:rPr>
              <a:t>policy churn</a:t>
            </a:r>
          </a:p>
          <a:p>
            <a:r>
              <a:rPr lang="en-US" sz="2400" dirty="0" err="1" smtClean="0">
                <a:solidFill>
                  <a:schemeClr val="tx2"/>
                </a:solidFill>
              </a:rPr>
              <a:t>Managerialism</a:t>
            </a:r>
            <a:r>
              <a:rPr lang="en-US" sz="2400" dirty="0" smtClean="0">
                <a:solidFill>
                  <a:schemeClr val="tx2"/>
                </a:solidFill>
              </a:rPr>
              <a:t> leading to emphasis on </a:t>
            </a:r>
          </a:p>
          <a:p>
            <a:pPr lvl="1"/>
            <a:r>
              <a:rPr lang="en-US" sz="1946" dirty="0" smtClean="0">
                <a:solidFill>
                  <a:schemeClr val="tx2"/>
                </a:solidFill>
              </a:rPr>
              <a:t>effectiveness</a:t>
            </a:r>
          </a:p>
          <a:p>
            <a:pPr lvl="1"/>
            <a:r>
              <a:rPr lang="en-US" sz="1946" dirty="0" smtClean="0">
                <a:solidFill>
                  <a:schemeClr val="tx2"/>
                </a:solidFill>
              </a:rPr>
              <a:t>planning</a:t>
            </a:r>
          </a:p>
          <a:p>
            <a:pPr lvl="1"/>
            <a:r>
              <a:rPr lang="en-US" sz="1946" dirty="0" smtClean="0">
                <a:solidFill>
                  <a:schemeClr val="tx2"/>
                </a:solidFill>
              </a:rPr>
              <a:t>self evaluation</a:t>
            </a:r>
          </a:p>
          <a:p>
            <a:pPr lvl="1"/>
            <a:r>
              <a:rPr lang="en-US" sz="1946" dirty="0" smtClean="0">
                <a:solidFill>
                  <a:schemeClr val="tx2"/>
                </a:solidFill>
              </a:rPr>
              <a:t>value for money (</a:t>
            </a:r>
            <a:r>
              <a:rPr lang="en-US" sz="1946" dirty="0" err="1" smtClean="0">
                <a:solidFill>
                  <a:schemeClr val="tx2"/>
                </a:solidFill>
              </a:rPr>
              <a:t>vfm</a:t>
            </a:r>
            <a:r>
              <a:rPr lang="en-US" sz="1946" dirty="0" smtClean="0">
                <a:solidFill>
                  <a:schemeClr val="tx2"/>
                </a:solidFill>
              </a:rPr>
              <a:t>)</a:t>
            </a:r>
          </a:p>
          <a:p>
            <a:pPr lvl="1">
              <a:spcAft>
                <a:spcPts val="1200"/>
              </a:spcAft>
            </a:pPr>
            <a:r>
              <a:rPr lang="en-US" sz="1946" dirty="0" smtClean="0">
                <a:solidFill>
                  <a:schemeClr val="tx2"/>
                </a:solidFill>
              </a:rPr>
              <a:t>standards, measurement, audit and control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‘New Public Sector Management’, leading to</a:t>
            </a:r>
          </a:p>
          <a:p>
            <a:pPr lvl="1"/>
            <a:r>
              <a:rPr lang="en-US" sz="1946" dirty="0" smtClean="0">
                <a:solidFill>
                  <a:schemeClr val="tx2"/>
                </a:solidFill>
              </a:rPr>
              <a:t>move from focus on inputs and process to outcomes </a:t>
            </a:r>
          </a:p>
          <a:p>
            <a:pPr lvl="1"/>
            <a:r>
              <a:rPr lang="en-US" sz="1946" dirty="0" smtClean="0">
                <a:solidFill>
                  <a:schemeClr val="tx2"/>
                </a:solidFill>
              </a:rPr>
              <a:t>greater diversity of schools </a:t>
            </a:r>
          </a:p>
          <a:p>
            <a:pPr lvl="1"/>
            <a:r>
              <a:rPr lang="en-US" sz="1946" dirty="0" err="1" smtClean="0">
                <a:solidFill>
                  <a:schemeClr val="tx2"/>
                </a:solidFill>
              </a:rPr>
              <a:t>subsidiarity</a:t>
            </a:r>
            <a:r>
              <a:rPr lang="en-US" sz="1946" dirty="0" smtClean="0">
                <a:solidFill>
                  <a:schemeClr val="tx2"/>
                </a:solidFill>
              </a:rPr>
              <a:t>; devolution of decision making</a:t>
            </a:r>
          </a:p>
          <a:p>
            <a:pPr lvl="1"/>
            <a:r>
              <a:rPr lang="en-US" sz="1946" dirty="0" smtClean="0">
                <a:solidFill>
                  <a:schemeClr val="tx2"/>
                </a:solidFill>
              </a:rPr>
              <a:t>emphasis on accountability to stakeholders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8640"/>
            <a:ext cx="8229600" cy="1008112"/>
          </a:xfrm>
        </p:spPr>
        <p:txBody>
          <a:bodyPr anchor="ctr">
            <a:noAutofit/>
          </a:bodyPr>
          <a:lstStyle/>
          <a:p>
            <a:r>
              <a:rPr lang="en-US" sz="3600" b="1" dirty="0" smtClean="0">
                <a:solidFill>
                  <a:srgbClr val="DA1F28"/>
                </a:solidFill>
              </a:rPr>
              <a:t>International Trends in Educational Policy (1)</a:t>
            </a:r>
            <a:endParaRPr lang="en-GB" sz="3600" dirty="0">
              <a:solidFill>
                <a:srgbClr val="DA1F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76056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Competition leading to</a:t>
            </a:r>
          </a:p>
          <a:p>
            <a:pPr lvl="1">
              <a:spcAft>
                <a:spcPts val="1200"/>
              </a:spcAft>
            </a:pPr>
            <a:r>
              <a:rPr lang="en-US" sz="1946" dirty="0" err="1" smtClean="0"/>
              <a:t>Marketisation</a:t>
            </a:r>
            <a:r>
              <a:rPr lang="en-US" sz="1946" dirty="0" smtClean="0"/>
              <a:t> </a:t>
            </a:r>
          </a:p>
          <a:p>
            <a:pPr lvl="1">
              <a:spcAft>
                <a:spcPts val="1200"/>
              </a:spcAft>
            </a:pPr>
            <a:r>
              <a:rPr lang="en-US" sz="1946" dirty="0" smtClean="0"/>
              <a:t>Demand-led responsiveness</a:t>
            </a:r>
          </a:p>
          <a:p>
            <a:pPr lvl="1">
              <a:spcAft>
                <a:spcPts val="1200"/>
              </a:spcAft>
            </a:pPr>
            <a:r>
              <a:rPr lang="en-US" sz="1946" dirty="0" smtClean="0"/>
              <a:t>Strengthened ‘customer voice’</a:t>
            </a:r>
          </a:p>
          <a:p>
            <a:pPr lvl="1">
              <a:spcAft>
                <a:spcPts val="1200"/>
              </a:spcAft>
            </a:pPr>
            <a:r>
              <a:rPr lang="en-US" sz="1946" dirty="0" smtClean="0"/>
              <a:t>Existential threat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Comparative international performance (e.g. </a:t>
            </a:r>
            <a:r>
              <a:rPr lang="en-US" sz="2000" dirty="0" smtClean="0"/>
              <a:t>PISA, PIRLS, TIMMS) </a:t>
            </a:r>
          </a:p>
          <a:p>
            <a:pPr lvl="1">
              <a:spcAft>
                <a:spcPts val="1200"/>
              </a:spcAft>
            </a:pPr>
            <a:r>
              <a:rPr lang="en-US" sz="1946" dirty="0" smtClean="0"/>
              <a:t>Challenging complacency</a:t>
            </a:r>
          </a:p>
          <a:p>
            <a:pPr lvl="1">
              <a:spcAft>
                <a:spcPts val="1200"/>
              </a:spcAft>
            </a:pPr>
            <a:r>
              <a:rPr lang="en-US" sz="1946" dirty="0" smtClean="0"/>
              <a:t>Benchmarking</a:t>
            </a:r>
          </a:p>
          <a:p>
            <a:pPr lvl="1">
              <a:spcAft>
                <a:spcPts val="1200"/>
              </a:spcAft>
            </a:pPr>
            <a:r>
              <a:rPr lang="en-US" sz="1946" dirty="0" smtClean="0"/>
              <a:t>Policy insight </a:t>
            </a:r>
          </a:p>
          <a:p>
            <a:pPr lvl="1">
              <a:spcAft>
                <a:spcPts val="1200"/>
              </a:spcAft>
            </a:pPr>
            <a:r>
              <a:rPr lang="en-US" sz="1946" dirty="0" smtClean="0"/>
              <a:t>Policy borrowing</a:t>
            </a:r>
          </a:p>
          <a:p>
            <a:pPr lvl="1">
              <a:spcAft>
                <a:spcPts val="1200"/>
              </a:spcAft>
              <a:buNone/>
            </a:pPr>
            <a:endParaRPr lang="en-US" sz="1946" dirty="0" smtClean="0"/>
          </a:p>
          <a:p>
            <a:pPr algn="ctr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chemeClr val="accent4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Pervasive tension between immediate impact and long-term growth</a:t>
            </a:r>
          </a:p>
          <a:p>
            <a:endParaRPr lang="en-US" sz="2400" dirty="0" smtClean="0"/>
          </a:p>
          <a:p>
            <a:pPr algn="ctr"/>
            <a:endParaRPr lang="en-US" sz="2400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36104"/>
          </a:xfrm>
        </p:spPr>
        <p:txBody>
          <a:bodyPr anchor="ctr">
            <a:normAutofit fontScale="90000"/>
          </a:bodyPr>
          <a:lstStyle/>
          <a:p>
            <a:r>
              <a:rPr lang="en-US" sz="3600" dirty="0" smtClean="0">
                <a:solidFill>
                  <a:srgbClr val="DA1F28"/>
                </a:solidFill>
              </a:rPr>
              <a:t>International Trends in Educational Policy (2)</a:t>
            </a:r>
            <a:endParaRPr lang="en-GB" sz="3600" dirty="0">
              <a:solidFill>
                <a:srgbClr val="DA1F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Package and push?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Manage and measure?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Carrots and sticks?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chemeClr val="tx2"/>
                </a:solidFill>
              </a:rPr>
              <a:t>Hearts and minds?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Policy</a:t>
            </a:r>
            <a:r>
              <a:rPr lang="en-US" dirty="0" smtClean="0"/>
              <a:t> </a:t>
            </a:r>
            <a:r>
              <a:rPr lang="en-US" sz="4000" dirty="0" smtClean="0">
                <a:solidFill>
                  <a:srgbClr val="DA1F28"/>
                </a:solidFill>
              </a:rPr>
              <a:t>Trends 3: </a:t>
            </a:r>
            <a:br>
              <a:rPr lang="en-US" sz="4000" dirty="0" smtClean="0">
                <a:solidFill>
                  <a:srgbClr val="DA1F28"/>
                </a:solidFill>
              </a:rPr>
            </a:br>
            <a:r>
              <a:rPr lang="en-US" sz="4000" dirty="0" smtClean="0">
                <a:solidFill>
                  <a:srgbClr val="DA1F28"/>
                </a:solidFill>
              </a:rPr>
              <a:t>S</a:t>
            </a:r>
            <a:r>
              <a:rPr lang="en-US" sz="4000" b="1" dirty="0" smtClean="0">
                <a:solidFill>
                  <a:srgbClr val="DA1F28"/>
                </a:solidFill>
              </a:rPr>
              <a:t>torming the </a:t>
            </a:r>
            <a:br>
              <a:rPr lang="en-US" sz="4000" b="1" dirty="0" smtClean="0">
                <a:solidFill>
                  <a:srgbClr val="DA1F28"/>
                </a:solidFill>
              </a:rPr>
            </a:br>
            <a:r>
              <a:rPr lang="en-US" sz="4000" b="1" dirty="0" smtClean="0">
                <a:solidFill>
                  <a:srgbClr val="DA1F28"/>
                </a:solidFill>
              </a:rPr>
              <a:t>classroom citadel</a:t>
            </a:r>
            <a:endParaRPr lang="en-US" sz="4000" b="1" dirty="0">
              <a:solidFill>
                <a:srgbClr val="DA1F28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rcRect l="8726" t="2328" r="7508" b="9222"/>
          <a:stretch>
            <a:fillRect/>
          </a:stretch>
        </p:blipFill>
        <p:spPr>
          <a:xfrm>
            <a:off x="4800600" y="1981200"/>
            <a:ext cx="3657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042276" cy="836712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C00000"/>
                </a:solidFill>
              </a:rPr>
              <a:t>Underlying Messages?</a:t>
            </a:r>
            <a:endParaRPr lang="en-GB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15616" y="332656"/>
          <a:ext cx="70866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5600" y="4365104"/>
            <a:ext cx="38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9400" y="4437112"/>
            <a:ext cx="389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K</a:t>
            </a:r>
            <a:r>
              <a:rPr lang="en-GB" b="1" dirty="0" smtClean="0">
                <a:solidFill>
                  <a:srgbClr val="C00000"/>
                </a:solidFill>
              </a:rPr>
              <a:t>ey factors in success?</a:t>
            </a:r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54461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800" b="1" dirty="0" smtClean="0">
                <a:solidFill>
                  <a:schemeClr val="tx2"/>
                </a:solidFill>
              </a:rPr>
              <a:t>Clarity</a:t>
            </a:r>
            <a:r>
              <a:rPr lang="en-GB" sz="2800" dirty="0" smtClean="0">
                <a:solidFill>
                  <a:schemeClr val="tx2"/>
                </a:solidFill>
              </a:rPr>
              <a:t> of purpose – values and curriculum </a:t>
            </a:r>
          </a:p>
          <a:p>
            <a:pPr eaLnBrk="1" hangingPunct="1"/>
            <a:r>
              <a:rPr lang="en-GB" sz="2800" dirty="0" smtClean="0">
                <a:solidFill>
                  <a:schemeClr val="tx2"/>
                </a:solidFill>
              </a:rPr>
              <a:t>High </a:t>
            </a:r>
            <a:r>
              <a:rPr lang="en-GB" sz="2800" b="1" dirty="0" smtClean="0">
                <a:solidFill>
                  <a:schemeClr val="tx2"/>
                </a:solidFill>
              </a:rPr>
              <a:t>expectations</a:t>
            </a:r>
            <a:r>
              <a:rPr lang="en-GB" sz="2800" dirty="0" smtClean="0">
                <a:solidFill>
                  <a:schemeClr val="tx2"/>
                </a:solidFill>
              </a:rPr>
              <a:t> of achievement </a:t>
            </a:r>
          </a:p>
          <a:p>
            <a:pPr eaLnBrk="1" hangingPunct="1"/>
            <a:r>
              <a:rPr lang="en-GB" sz="2800" dirty="0" smtClean="0">
                <a:solidFill>
                  <a:schemeClr val="tx2"/>
                </a:solidFill>
              </a:rPr>
              <a:t>Enabling </a:t>
            </a:r>
            <a:r>
              <a:rPr lang="en-GB" sz="2800" b="1" dirty="0" smtClean="0">
                <a:solidFill>
                  <a:schemeClr val="tx2"/>
                </a:solidFill>
              </a:rPr>
              <a:t>all</a:t>
            </a:r>
            <a:r>
              <a:rPr lang="en-GB" sz="2800" dirty="0" smtClean="0">
                <a:solidFill>
                  <a:schemeClr val="tx2"/>
                </a:solidFill>
              </a:rPr>
              <a:t> young people to achieve their potential</a:t>
            </a:r>
          </a:p>
          <a:p>
            <a:pPr eaLnBrk="1" hangingPunct="1"/>
            <a:r>
              <a:rPr lang="en-GB" sz="2800" dirty="0" smtClean="0">
                <a:solidFill>
                  <a:schemeClr val="tx2"/>
                </a:solidFill>
              </a:rPr>
              <a:t>Emphasis on </a:t>
            </a:r>
            <a:r>
              <a:rPr lang="en-GB" sz="2800" b="1" dirty="0" smtClean="0">
                <a:solidFill>
                  <a:schemeClr val="tx2"/>
                </a:solidFill>
              </a:rPr>
              <a:t>early learning</a:t>
            </a:r>
          </a:p>
          <a:p>
            <a:pPr eaLnBrk="1" hangingPunct="1"/>
            <a:r>
              <a:rPr lang="en-GB" sz="2800" dirty="0" smtClean="0">
                <a:solidFill>
                  <a:schemeClr val="tx2"/>
                </a:solidFill>
              </a:rPr>
              <a:t>High quality </a:t>
            </a:r>
            <a:r>
              <a:rPr lang="en-GB" sz="2800" b="1" dirty="0" smtClean="0">
                <a:solidFill>
                  <a:schemeClr val="tx2"/>
                </a:solidFill>
              </a:rPr>
              <a:t>teachers</a:t>
            </a:r>
          </a:p>
          <a:p>
            <a:pPr eaLnBrk="1" hangingPunct="1"/>
            <a:r>
              <a:rPr lang="en-GB" sz="2800" dirty="0" smtClean="0">
                <a:solidFill>
                  <a:schemeClr val="tx2"/>
                </a:solidFill>
              </a:rPr>
              <a:t>Culture of effective </a:t>
            </a:r>
            <a:r>
              <a:rPr lang="en-GB" sz="2800" b="1" dirty="0" smtClean="0">
                <a:solidFill>
                  <a:schemeClr val="tx2"/>
                </a:solidFill>
              </a:rPr>
              <a:t>professional learning</a:t>
            </a:r>
          </a:p>
          <a:p>
            <a:pPr eaLnBrk="1" hangingPunct="1"/>
            <a:r>
              <a:rPr lang="en-GB" sz="2800" dirty="0" smtClean="0">
                <a:solidFill>
                  <a:schemeClr val="tx2"/>
                </a:solidFill>
              </a:rPr>
              <a:t>High quality </a:t>
            </a:r>
            <a:r>
              <a:rPr lang="en-GB" sz="2800" b="1" dirty="0" smtClean="0">
                <a:solidFill>
                  <a:schemeClr val="tx2"/>
                </a:solidFill>
              </a:rPr>
              <a:t>leadership</a:t>
            </a:r>
            <a:r>
              <a:rPr lang="en-GB" sz="2800" dirty="0" smtClean="0">
                <a:solidFill>
                  <a:schemeClr val="tx2"/>
                </a:solidFill>
              </a:rPr>
              <a:t> at all levels</a:t>
            </a:r>
          </a:p>
          <a:p>
            <a:pPr eaLnBrk="1" hangingPunct="1"/>
            <a:r>
              <a:rPr lang="en-GB" sz="2800" dirty="0" smtClean="0">
                <a:solidFill>
                  <a:schemeClr val="tx2"/>
                </a:solidFill>
              </a:rPr>
              <a:t>Flexible and outward looking – open to but not beguiled by </a:t>
            </a:r>
            <a:r>
              <a:rPr lang="en-GB" sz="2800" b="1" dirty="0" smtClean="0">
                <a:solidFill>
                  <a:schemeClr val="tx2"/>
                </a:solidFill>
              </a:rPr>
              <a:t>innovation</a:t>
            </a:r>
          </a:p>
          <a:p>
            <a:pPr eaLnBrk="1" hangingPunct="1"/>
            <a:r>
              <a:rPr lang="en-GB" sz="2800" b="1" dirty="0" smtClean="0">
                <a:solidFill>
                  <a:schemeClr val="tx2"/>
                </a:solidFill>
              </a:rPr>
              <a:t>Intelligent accountability</a:t>
            </a:r>
          </a:p>
          <a:p>
            <a:pPr eaLnBrk="1" hangingPunct="1"/>
            <a:r>
              <a:rPr lang="en-GB" sz="2800" b="1" dirty="0" smtClean="0">
                <a:solidFill>
                  <a:schemeClr val="tx2"/>
                </a:solidFill>
              </a:rPr>
              <a:t>Reflective</a:t>
            </a:r>
            <a:r>
              <a:rPr lang="en-GB" sz="2800" dirty="0" smtClean="0">
                <a:solidFill>
                  <a:schemeClr val="tx2"/>
                </a:solidFill>
              </a:rPr>
              <a:t> and self-evaluative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11100</TotalTime>
  <Words>1112</Words>
  <Application>Microsoft Office PowerPoint</Application>
  <PresentationFormat>On-screen Show (4:3)</PresentationFormat>
  <Paragraphs>200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Concourse</vt:lpstr>
      <vt:lpstr>TEAN CONFERENCE  Teaching isn’t rocket science – it’s much more complex than that </vt:lpstr>
      <vt:lpstr>Propositions </vt:lpstr>
      <vt:lpstr>PowerPoint Presentation</vt:lpstr>
      <vt:lpstr>PowerPoint Presentation</vt:lpstr>
      <vt:lpstr>International Trends in Educational Policy (1)</vt:lpstr>
      <vt:lpstr>International Trends in Educational Policy (2)</vt:lpstr>
      <vt:lpstr> Policy Trends 3:  Storming the  classroom citadel</vt:lpstr>
      <vt:lpstr>Underlying Messages?</vt:lpstr>
      <vt:lpstr>Key factors in success? </vt:lpstr>
      <vt:lpstr> Policy Trends 4:  Deep and sustained educational change depends on teachers</vt:lpstr>
      <vt:lpstr>The Policy Dilemma</vt:lpstr>
      <vt:lpstr>Influences on Teaching and Learning</vt:lpstr>
      <vt:lpstr>William ‘Embedded Formative Assessment (2011)</vt:lpstr>
      <vt:lpstr>Teachers and change</vt:lpstr>
      <vt:lpstr>And much teacher knowledge is </vt:lpstr>
      <vt:lpstr>We need teachers who -</vt:lpstr>
      <vt:lpstr>    AND</vt:lpstr>
      <vt:lpstr>….so need to examine approaches to and relationships between</vt:lpstr>
      <vt:lpstr>Teaching Scotland’s Future Agenda</vt:lpstr>
      <vt:lpstr>PowerPoint Presentation</vt:lpstr>
      <vt:lpstr>Teachers Matter but…</vt:lpstr>
      <vt:lpstr>Leadership does not require a culture of followership </vt:lpstr>
      <vt:lpstr>Possible ways of  addressing challenges?</vt:lpstr>
      <vt:lpstr>Some Interesting Scottish Developments</vt:lpstr>
      <vt:lpstr>Big Messages </vt:lpstr>
      <vt:lpstr>Propositions Revisited </vt:lpstr>
      <vt:lpstr>Thank You</vt:lpstr>
    </vt:vector>
  </TitlesOfParts>
  <Company>LTScotland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Graham Donaldson - TEAN conference 2013</dc:title>
  <dc:creator>tmcgee</dc:creator>
  <cp:lastModifiedBy>robert.donnelly</cp:lastModifiedBy>
  <cp:revision>408</cp:revision>
  <dcterms:created xsi:type="dcterms:W3CDTF">2013-04-08T09:13:04Z</dcterms:created>
  <dcterms:modified xsi:type="dcterms:W3CDTF">2013-05-28T08:42:44Z</dcterms:modified>
</cp:coreProperties>
</file>